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27"/>
  </p:notesMasterIdLst>
  <p:handoutMasterIdLst>
    <p:handoutMasterId r:id="rId28"/>
  </p:handoutMasterIdLst>
  <p:sldIdLst>
    <p:sldId id="483" r:id="rId2"/>
    <p:sldId id="799" r:id="rId3"/>
    <p:sldId id="804" r:id="rId4"/>
    <p:sldId id="849" r:id="rId5"/>
    <p:sldId id="850" r:id="rId6"/>
    <p:sldId id="851" r:id="rId7"/>
    <p:sldId id="865" r:id="rId8"/>
    <p:sldId id="856" r:id="rId9"/>
    <p:sldId id="487" r:id="rId10"/>
    <p:sldId id="816" r:id="rId11"/>
    <p:sldId id="826" r:id="rId12"/>
    <p:sldId id="841" r:id="rId13"/>
    <p:sldId id="833" r:id="rId14"/>
    <p:sldId id="857" r:id="rId15"/>
    <p:sldId id="859" r:id="rId16"/>
    <p:sldId id="860" r:id="rId17"/>
    <p:sldId id="862" r:id="rId18"/>
    <p:sldId id="863" r:id="rId19"/>
    <p:sldId id="798" r:id="rId20"/>
    <p:sldId id="803" r:id="rId21"/>
    <p:sldId id="805" r:id="rId22"/>
    <p:sldId id="811" r:id="rId23"/>
    <p:sldId id="845" r:id="rId24"/>
    <p:sldId id="867" r:id="rId25"/>
    <p:sldId id="824" r:id="rId26"/>
  </p:sldIdLst>
  <p:sldSz cx="9906000" cy="6858000" type="A4"/>
  <p:notesSz cx="9874250" cy="6797675"/>
  <p:defaultTextStyle>
    <a:defPPr>
      <a:defRPr lang="ko-KR"/>
    </a:defPPr>
    <a:lvl1pPr algn="ctr" rtl="0" fontAlgn="base" latinLnBrk="1">
      <a:spcBef>
        <a:spcPct val="50000"/>
      </a:spcBef>
      <a:spcAft>
        <a:spcPct val="0"/>
      </a:spcAft>
      <a:defRPr kumimoji="1" sz="3200" kern="1200">
        <a:solidFill>
          <a:srgbClr val="275B5F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나눔고딕 Bold" pitchFamily="50" charset="-127"/>
        <a:ea typeface="-가시나무B"/>
        <a:cs typeface="-가시나무B"/>
      </a:defRPr>
    </a:lvl1pPr>
    <a:lvl2pPr marL="457200" algn="ctr" rtl="0" fontAlgn="base" latinLnBrk="1">
      <a:spcBef>
        <a:spcPct val="50000"/>
      </a:spcBef>
      <a:spcAft>
        <a:spcPct val="0"/>
      </a:spcAft>
      <a:defRPr kumimoji="1" sz="3200" kern="1200">
        <a:solidFill>
          <a:srgbClr val="275B5F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나눔고딕 Bold" pitchFamily="50" charset="-127"/>
        <a:ea typeface="-가시나무B"/>
        <a:cs typeface="-가시나무B"/>
      </a:defRPr>
    </a:lvl2pPr>
    <a:lvl3pPr marL="914400" algn="ctr" rtl="0" fontAlgn="base" latinLnBrk="1">
      <a:spcBef>
        <a:spcPct val="50000"/>
      </a:spcBef>
      <a:spcAft>
        <a:spcPct val="0"/>
      </a:spcAft>
      <a:defRPr kumimoji="1" sz="3200" kern="1200">
        <a:solidFill>
          <a:srgbClr val="275B5F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나눔고딕 Bold" pitchFamily="50" charset="-127"/>
        <a:ea typeface="-가시나무B"/>
        <a:cs typeface="-가시나무B"/>
      </a:defRPr>
    </a:lvl3pPr>
    <a:lvl4pPr marL="1371600" algn="ctr" rtl="0" fontAlgn="base" latinLnBrk="1">
      <a:spcBef>
        <a:spcPct val="50000"/>
      </a:spcBef>
      <a:spcAft>
        <a:spcPct val="0"/>
      </a:spcAft>
      <a:defRPr kumimoji="1" sz="3200" kern="1200">
        <a:solidFill>
          <a:srgbClr val="275B5F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나눔고딕 Bold" pitchFamily="50" charset="-127"/>
        <a:ea typeface="-가시나무B"/>
        <a:cs typeface="-가시나무B"/>
      </a:defRPr>
    </a:lvl4pPr>
    <a:lvl5pPr marL="1828800" algn="ctr" rtl="0" fontAlgn="base" latinLnBrk="1">
      <a:spcBef>
        <a:spcPct val="50000"/>
      </a:spcBef>
      <a:spcAft>
        <a:spcPct val="0"/>
      </a:spcAft>
      <a:defRPr kumimoji="1" sz="3200" kern="1200">
        <a:solidFill>
          <a:srgbClr val="275B5F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나눔고딕 Bold" pitchFamily="50" charset="-127"/>
        <a:ea typeface="-가시나무B"/>
        <a:cs typeface="-가시나무B"/>
      </a:defRPr>
    </a:lvl5pPr>
    <a:lvl6pPr marL="2286000" algn="l" defTabSz="914400" rtl="0" eaLnBrk="1" latinLnBrk="1" hangingPunct="1">
      <a:defRPr kumimoji="1" sz="3200" kern="1200">
        <a:solidFill>
          <a:srgbClr val="275B5F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나눔고딕 Bold" pitchFamily="50" charset="-127"/>
        <a:ea typeface="-가시나무B"/>
        <a:cs typeface="-가시나무B"/>
      </a:defRPr>
    </a:lvl6pPr>
    <a:lvl7pPr marL="2743200" algn="l" defTabSz="914400" rtl="0" eaLnBrk="1" latinLnBrk="1" hangingPunct="1">
      <a:defRPr kumimoji="1" sz="3200" kern="1200">
        <a:solidFill>
          <a:srgbClr val="275B5F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나눔고딕 Bold" pitchFamily="50" charset="-127"/>
        <a:ea typeface="-가시나무B"/>
        <a:cs typeface="-가시나무B"/>
      </a:defRPr>
    </a:lvl7pPr>
    <a:lvl8pPr marL="3200400" algn="l" defTabSz="914400" rtl="0" eaLnBrk="1" latinLnBrk="1" hangingPunct="1">
      <a:defRPr kumimoji="1" sz="3200" kern="1200">
        <a:solidFill>
          <a:srgbClr val="275B5F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나눔고딕 Bold" pitchFamily="50" charset="-127"/>
        <a:ea typeface="-가시나무B"/>
        <a:cs typeface="-가시나무B"/>
      </a:defRPr>
    </a:lvl8pPr>
    <a:lvl9pPr marL="3657600" algn="l" defTabSz="914400" rtl="0" eaLnBrk="1" latinLnBrk="1" hangingPunct="1">
      <a:defRPr kumimoji="1" sz="3200" kern="1200">
        <a:solidFill>
          <a:srgbClr val="275B5F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나눔고딕 Bold" pitchFamily="50" charset="-127"/>
        <a:ea typeface="-가시나무B"/>
        <a:cs typeface="-가시나무B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BBE0E3"/>
    <a:srgbClr val="11444B"/>
    <a:srgbClr val="00CCFF"/>
    <a:srgbClr val="0207E8"/>
    <a:srgbClr val="C7E7EB"/>
    <a:srgbClr val="C8E1EA"/>
    <a:srgbClr val="C9E7E9"/>
    <a:srgbClr val="C1E4E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923" autoAdjust="0"/>
    <p:restoredTop sz="97554" autoAdjust="0"/>
  </p:normalViewPr>
  <p:slideViewPr>
    <p:cSldViewPr snapToObjects="1">
      <p:cViewPr>
        <p:scale>
          <a:sx n="70" d="100"/>
          <a:sy n="70" d="100"/>
        </p:scale>
        <p:origin x="-1824" y="-456"/>
      </p:cViewPr>
      <p:guideLst>
        <p:guide orient="horz" pos="799"/>
        <p:guide orient="horz" pos="3946"/>
        <p:guide pos="505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99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947" tIns="43973" rIns="87947" bIns="43973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-가시나무B"/>
              </a:defRPr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2763" y="0"/>
            <a:ext cx="42799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947" tIns="43973" rIns="87947" bIns="43973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-가시나무B"/>
              </a:defRPr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234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3"/>
            <a:ext cx="42799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947" tIns="43973" rIns="87947" bIns="43973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-가시나무B"/>
              </a:defRPr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234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947" tIns="43973" rIns="87947" bIns="43973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-가시나무B"/>
              </a:defRPr>
            </a:lvl1pPr>
          </a:lstStyle>
          <a:p>
            <a:pPr>
              <a:defRPr/>
            </a:pPr>
            <a:fld id="{9E419C14-0DE0-430E-818E-1F4932525C8D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xmlns="" val="36929472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99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4" tIns="47632" rIns="95264" bIns="47632" numCol="1" anchor="t" anchorCtr="0" compatLnSpc="1">
            <a:prstTxWarp prst="textNoShape">
              <a:avLst/>
            </a:prstTxWarp>
          </a:bodyPr>
          <a:lstStyle>
            <a:lvl1pPr algn="l" defTabSz="952759">
              <a:spcBef>
                <a:spcPct val="0"/>
              </a:spcBef>
              <a:defRPr sz="1300"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-가시나무B"/>
              </a:defRPr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2763" y="0"/>
            <a:ext cx="42799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4" tIns="47632" rIns="95264" bIns="47632" numCol="1" anchor="t" anchorCtr="0" compatLnSpc="1">
            <a:prstTxWarp prst="textNoShape">
              <a:avLst/>
            </a:prstTxWarp>
          </a:bodyPr>
          <a:lstStyle>
            <a:lvl1pPr algn="r" defTabSz="952759">
              <a:spcBef>
                <a:spcPct val="0"/>
              </a:spcBef>
              <a:defRPr sz="1300"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-가시나무B"/>
              </a:defRPr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097213" y="509588"/>
            <a:ext cx="3679825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46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7425" y="3228975"/>
            <a:ext cx="7899400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4" tIns="47632" rIns="95264" bIns="476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1146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3"/>
            <a:ext cx="42799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4" tIns="47632" rIns="95264" bIns="47632" numCol="1" anchor="b" anchorCtr="0" compatLnSpc="1">
            <a:prstTxWarp prst="textNoShape">
              <a:avLst/>
            </a:prstTxWarp>
          </a:bodyPr>
          <a:lstStyle>
            <a:lvl1pPr algn="l" defTabSz="952759">
              <a:spcBef>
                <a:spcPct val="0"/>
              </a:spcBef>
              <a:defRPr sz="1300"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-가시나무B"/>
              </a:defRPr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1146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4" tIns="47632" rIns="95264" bIns="47632" numCol="1" anchor="b" anchorCtr="0" compatLnSpc="1">
            <a:prstTxWarp prst="textNoShape">
              <a:avLst/>
            </a:prstTxWarp>
          </a:bodyPr>
          <a:lstStyle>
            <a:lvl1pPr algn="r" defTabSz="952759">
              <a:spcBef>
                <a:spcPct val="0"/>
              </a:spcBef>
              <a:defRPr sz="1300"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-가시나무B"/>
              </a:defRPr>
            </a:lvl1pPr>
          </a:lstStyle>
          <a:p>
            <a:pPr>
              <a:defRPr/>
            </a:pPr>
            <a:fld id="{3C82FC6A-3879-4352-B6A1-96F3BDE86090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xmlns="" val="3781755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1pPr>
            <a:lvl2pPr marL="742950" indent="-28575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2pPr>
            <a:lvl3pPr marL="11430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3pPr>
            <a:lvl4pPr marL="16002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4pPr>
            <a:lvl5pPr marL="20574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5pPr>
            <a:lvl6pPr marL="25146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6pPr>
            <a:lvl7pPr marL="29718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7pPr>
            <a:lvl8pPr marL="34290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8pPr>
            <a:lvl9pPr marL="38862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9pPr>
          </a:lstStyle>
          <a:p>
            <a:pPr eaLnBrk="1" hangingPunct="1"/>
            <a:fld id="{A48565FC-67DE-44C9-B7D9-333F38FA8E9B}" type="slidenum">
              <a:rPr lang="en-US" altLang="ko-KR" sz="130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1</a:t>
            </a:fld>
            <a:endParaRPr lang="en-US" altLang="ko-KR" sz="1300" smtClean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7213" y="509588"/>
            <a:ext cx="3679825" cy="2549525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7213" y="509588"/>
            <a:ext cx="3679825" cy="2549525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387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1pPr>
            <a:lvl2pPr marL="742862" indent="-285716" defTabSz="952387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2pPr>
            <a:lvl3pPr marL="1142864" indent="-228573" defTabSz="952387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3pPr>
            <a:lvl4pPr marL="1600010" indent="-228573" defTabSz="952387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4pPr>
            <a:lvl5pPr marL="2057156" indent="-228573" defTabSz="952387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5pPr>
            <a:lvl6pPr marL="2514301" indent="-228573" algn="ctr" defTabSz="952387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6pPr>
            <a:lvl7pPr marL="2971447" indent="-228573" algn="ctr" defTabSz="952387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7pPr>
            <a:lvl8pPr marL="3428593" indent="-228573" algn="ctr" defTabSz="952387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8pPr>
            <a:lvl9pPr marL="3885738" indent="-228573" algn="ctr" defTabSz="952387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9pPr>
          </a:lstStyle>
          <a:p>
            <a:pPr eaLnBrk="1" hangingPunct="1"/>
            <a:fld id="{B5D40387-3906-4052-B74E-E518CD2AC80A}" type="slidenum">
              <a:rPr lang="en-US" altLang="ko-KR" sz="130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12</a:t>
            </a:fld>
            <a:endParaRPr lang="en-US" altLang="ko-KR" sz="130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7213" y="509588"/>
            <a:ext cx="3679825" cy="2549525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ko-K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1pPr>
            <a:lvl2pPr marL="742950" indent="-28575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2pPr>
            <a:lvl3pPr marL="11430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3pPr>
            <a:lvl4pPr marL="16002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4pPr>
            <a:lvl5pPr marL="20574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5pPr>
            <a:lvl6pPr marL="25146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6pPr>
            <a:lvl7pPr marL="29718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7pPr>
            <a:lvl8pPr marL="34290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8pPr>
            <a:lvl9pPr marL="38862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9pPr>
          </a:lstStyle>
          <a:p>
            <a:pPr eaLnBrk="1" hangingPunct="1"/>
            <a:fld id="{400F3280-91F5-4800-923E-C552F5DBCA7D}" type="slidenum">
              <a:rPr lang="en-US" altLang="ko-KR" sz="130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14</a:t>
            </a:fld>
            <a:endParaRPr lang="en-US" altLang="ko-KR" sz="1300" smtClean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7213" y="509588"/>
            <a:ext cx="3679825" cy="2549525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1pPr>
            <a:lvl2pPr marL="742950" indent="-28575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2pPr>
            <a:lvl3pPr marL="11430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3pPr>
            <a:lvl4pPr marL="16002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4pPr>
            <a:lvl5pPr marL="20574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5pPr>
            <a:lvl6pPr marL="25146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6pPr>
            <a:lvl7pPr marL="29718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7pPr>
            <a:lvl8pPr marL="34290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8pPr>
            <a:lvl9pPr marL="38862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9pPr>
          </a:lstStyle>
          <a:p>
            <a:pPr eaLnBrk="1" hangingPunct="1"/>
            <a:fld id="{400F3280-91F5-4800-923E-C552F5DBCA7D}" type="slidenum">
              <a:rPr lang="en-US" altLang="ko-KR" sz="130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15</a:t>
            </a:fld>
            <a:endParaRPr lang="en-US" altLang="ko-KR" sz="1300" smtClean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7213" y="509588"/>
            <a:ext cx="3679825" cy="2549525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1pPr>
            <a:lvl2pPr marL="742950" indent="-28575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2pPr>
            <a:lvl3pPr marL="11430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3pPr>
            <a:lvl4pPr marL="16002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4pPr>
            <a:lvl5pPr marL="20574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5pPr>
            <a:lvl6pPr marL="25146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6pPr>
            <a:lvl7pPr marL="29718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7pPr>
            <a:lvl8pPr marL="34290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8pPr>
            <a:lvl9pPr marL="38862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9pPr>
          </a:lstStyle>
          <a:p>
            <a:pPr eaLnBrk="1" hangingPunct="1"/>
            <a:fld id="{400F3280-91F5-4800-923E-C552F5DBCA7D}" type="slidenum">
              <a:rPr lang="en-US" altLang="ko-KR" sz="130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16</a:t>
            </a:fld>
            <a:endParaRPr lang="en-US" altLang="ko-KR" sz="1300" smtClean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7213" y="509588"/>
            <a:ext cx="3679825" cy="2549525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1pPr>
            <a:lvl2pPr marL="742950" indent="-28575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2pPr>
            <a:lvl3pPr marL="11430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3pPr>
            <a:lvl4pPr marL="16002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4pPr>
            <a:lvl5pPr marL="20574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5pPr>
            <a:lvl6pPr marL="25146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6pPr>
            <a:lvl7pPr marL="29718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7pPr>
            <a:lvl8pPr marL="34290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8pPr>
            <a:lvl9pPr marL="38862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9pPr>
          </a:lstStyle>
          <a:p>
            <a:pPr eaLnBrk="1" hangingPunct="1"/>
            <a:fld id="{400F3280-91F5-4800-923E-C552F5DBCA7D}" type="slidenum">
              <a:rPr lang="en-US" altLang="ko-KR" sz="130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17</a:t>
            </a:fld>
            <a:endParaRPr lang="en-US" altLang="ko-KR" sz="1300" smtClean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7213" y="509588"/>
            <a:ext cx="3679825" cy="2549525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1pPr>
            <a:lvl2pPr marL="742950" indent="-28575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2pPr>
            <a:lvl3pPr marL="11430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3pPr>
            <a:lvl4pPr marL="16002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4pPr>
            <a:lvl5pPr marL="20574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5pPr>
            <a:lvl6pPr marL="25146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6pPr>
            <a:lvl7pPr marL="29718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7pPr>
            <a:lvl8pPr marL="34290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8pPr>
            <a:lvl9pPr marL="38862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9pPr>
          </a:lstStyle>
          <a:p>
            <a:pPr eaLnBrk="1" hangingPunct="1"/>
            <a:fld id="{9F403FC7-FF1F-41F7-B5BD-C1B47BC7FDEF}" type="slidenum">
              <a:rPr lang="en-US" altLang="ko-KR" sz="130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21</a:t>
            </a:fld>
            <a:endParaRPr lang="en-US" altLang="ko-KR" sz="1300" smtClean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7213" y="509588"/>
            <a:ext cx="3679825" cy="2549525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7213" y="509588"/>
            <a:ext cx="3679825" cy="2549525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1pPr>
            <a:lvl2pPr marL="742950" indent="-28575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2pPr>
            <a:lvl3pPr marL="11430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3pPr>
            <a:lvl4pPr marL="16002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4pPr>
            <a:lvl5pPr marL="20574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5pPr>
            <a:lvl6pPr marL="25146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6pPr>
            <a:lvl7pPr marL="29718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7pPr>
            <a:lvl8pPr marL="34290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8pPr>
            <a:lvl9pPr marL="38862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9pPr>
          </a:lstStyle>
          <a:p>
            <a:pPr eaLnBrk="1" hangingPunct="1"/>
            <a:fld id="{6C8AAC64-9A56-48B5-A77C-0C418EDDD7EF}" type="slidenum">
              <a:rPr lang="en-US" altLang="ko-KR" sz="130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23</a:t>
            </a:fld>
            <a:endParaRPr lang="en-US" altLang="ko-KR" sz="1300" smtClean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7213" y="509588"/>
            <a:ext cx="3679825" cy="2549525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1pPr>
            <a:lvl2pPr marL="742950" indent="-28575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2pPr>
            <a:lvl3pPr marL="11430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3pPr>
            <a:lvl4pPr marL="16002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4pPr>
            <a:lvl5pPr marL="20574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5pPr>
            <a:lvl6pPr marL="25146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6pPr>
            <a:lvl7pPr marL="29718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7pPr>
            <a:lvl8pPr marL="34290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8pPr>
            <a:lvl9pPr marL="38862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9pPr>
          </a:lstStyle>
          <a:p>
            <a:pPr eaLnBrk="1" hangingPunct="1"/>
            <a:fld id="{6C8AAC64-9A56-48B5-A77C-0C418EDDD7EF}" type="slidenum">
              <a:rPr lang="en-US" altLang="ko-KR" sz="130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24</a:t>
            </a:fld>
            <a:endParaRPr lang="en-US" altLang="ko-KR" sz="1300" smtClean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7213" y="509588"/>
            <a:ext cx="3679825" cy="2549525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7213" y="509588"/>
            <a:ext cx="3679825" cy="2549525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1pPr>
            <a:lvl2pPr marL="742950" indent="-28575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2pPr>
            <a:lvl3pPr marL="11430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3pPr>
            <a:lvl4pPr marL="16002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4pPr>
            <a:lvl5pPr marL="20574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5pPr>
            <a:lvl6pPr marL="25146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6pPr>
            <a:lvl7pPr marL="29718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7pPr>
            <a:lvl8pPr marL="34290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8pPr>
            <a:lvl9pPr marL="38862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9pPr>
          </a:lstStyle>
          <a:p>
            <a:pPr eaLnBrk="1" hangingPunct="1"/>
            <a:fld id="{A48565FC-67DE-44C9-B7D9-333F38FA8E9B}" type="slidenum">
              <a:rPr lang="en-US" altLang="ko-KR" sz="130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25</a:t>
            </a:fld>
            <a:endParaRPr lang="en-US" altLang="ko-KR" sz="1300" dirty="0" smtClean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7213" y="509588"/>
            <a:ext cx="3679825" cy="2549525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tr-TR" altLang="ko-KR" dirty="0" smtClean="0"/>
              <a:t>l</a:t>
            </a:r>
            <a:endParaRPr lang="ko-KR" altLang="ko-KR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1pPr>
            <a:lvl2pPr marL="742950" indent="-28575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2pPr>
            <a:lvl3pPr marL="11430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3pPr>
            <a:lvl4pPr marL="16002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4pPr>
            <a:lvl5pPr marL="20574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5pPr>
            <a:lvl6pPr marL="25146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6pPr>
            <a:lvl7pPr marL="29718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7pPr>
            <a:lvl8pPr marL="34290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8pPr>
            <a:lvl9pPr marL="38862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9pPr>
          </a:lstStyle>
          <a:p>
            <a:pPr eaLnBrk="1" hangingPunct="1"/>
            <a:fld id="{400F3280-91F5-4800-923E-C552F5DBCA7D}" type="slidenum">
              <a:rPr lang="en-US" altLang="ko-KR" sz="130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3</a:t>
            </a:fld>
            <a:endParaRPr lang="en-US" altLang="ko-KR" sz="1300" smtClean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7213" y="509588"/>
            <a:ext cx="3679825" cy="2549525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1pPr>
            <a:lvl2pPr marL="742950" indent="-28575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2pPr>
            <a:lvl3pPr marL="11430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3pPr>
            <a:lvl4pPr marL="16002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4pPr>
            <a:lvl5pPr marL="20574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5pPr>
            <a:lvl6pPr marL="25146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6pPr>
            <a:lvl7pPr marL="29718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7pPr>
            <a:lvl8pPr marL="34290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8pPr>
            <a:lvl9pPr marL="38862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9pPr>
          </a:lstStyle>
          <a:p>
            <a:pPr eaLnBrk="1" hangingPunct="1"/>
            <a:fld id="{400F3280-91F5-4800-923E-C552F5DBCA7D}" type="slidenum">
              <a:rPr lang="en-US" altLang="ko-KR" sz="130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4</a:t>
            </a:fld>
            <a:endParaRPr lang="en-US" altLang="ko-KR" sz="1300" smtClean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7213" y="509588"/>
            <a:ext cx="3679825" cy="2549525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1pPr>
            <a:lvl2pPr marL="742950" indent="-28575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2pPr>
            <a:lvl3pPr marL="11430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3pPr>
            <a:lvl4pPr marL="16002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4pPr>
            <a:lvl5pPr marL="20574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5pPr>
            <a:lvl6pPr marL="25146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6pPr>
            <a:lvl7pPr marL="29718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7pPr>
            <a:lvl8pPr marL="34290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8pPr>
            <a:lvl9pPr marL="38862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9pPr>
          </a:lstStyle>
          <a:p>
            <a:pPr eaLnBrk="1" hangingPunct="1"/>
            <a:fld id="{400F3280-91F5-4800-923E-C552F5DBCA7D}" type="slidenum">
              <a:rPr lang="en-US" altLang="ko-KR" sz="130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5</a:t>
            </a:fld>
            <a:endParaRPr lang="en-US" altLang="ko-KR" sz="1300" smtClean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7213" y="509588"/>
            <a:ext cx="3679825" cy="2549525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1pPr>
            <a:lvl2pPr marL="742950" indent="-28575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2pPr>
            <a:lvl3pPr marL="11430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3pPr>
            <a:lvl4pPr marL="16002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4pPr>
            <a:lvl5pPr marL="20574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5pPr>
            <a:lvl6pPr marL="25146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6pPr>
            <a:lvl7pPr marL="29718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7pPr>
            <a:lvl8pPr marL="34290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8pPr>
            <a:lvl9pPr marL="38862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9pPr>
          </a:lstStyle>
          <a:p>
            <a:pPr eaLnBrk="1" hangingPunct="1"/>
            <a:fld id="{400F3280-91F5-4800-923E-C552F5DBCA7D}" type="slidenum">
              <a:rPr lang="en-US" altLang="ko-KR" sz="130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6</a:t>
            </a:fld>
            <a:endParaRPr lang="en-US" altLang="ko-KR" sz="1300" smtClean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7213" y="509588"/>
            <a:ext cx="3679825" cy="2549525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1pPr>
            <a:lvl2pPr marL="742950" indent="-28575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2pPr>
            <a:lvl3pPr marL="11430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3pPr>
            <a:lvl4pPr marL="16002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4pPr>
            <a:lvl5pPr marL="20574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5pPr>
            <a:lvl6pPr marL="25146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6pPr>
            <a:lvl7pPr marL="29718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7pPr>
            <a:lvl8pPr marL="34290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8pPr>
            <a:lvl9pPr marL="38862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9pPr>
          </a:lstStyle>
          <a:p>
            <a:pPr eaLnBrk="1" hangingPunct="1"/>
            <a:fld id="{400F3280-91F5-4800-923E-C552F5DBCA7D}" type="slidenum">
              <a:rPr lang="en-US" altLang="ko-KR" sz="130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7</a:t>
            </a:fld>
            <a:endParaRPr lang="en-US" altLang="ko-KR" sz="1300" smtClean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7213" y="509588"/>
            <a:ext cx="3679825" cy="2549525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1pPr>
            <a:lvl2pPr marL="742950" indent="-28575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2pPr>
            <a:lvl3pPr marL="11430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3pPr>
            <a:lvl4pPr marL="16002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4pPr>
            <a:lvl5pPr marL="20574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5pPr>
            <a:lvl6pPr marL="25146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6pPr>
            <a:lvl7pPr marL="29718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7pPr>
            <a:lvl8pPr marL="34290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8pPr>
            <a:lvl9pPr marL="38862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9pPr>
          </a:lstStyle>
          <a:p>
            <a:pPr eaLnBrk="1" hangingPunct="1"/>
            <a:fld id="{400F3280-91F5-4800-923E-C552F5DBCA7D}" type="slidenum">
              <a:rPr lang="en-US" altLang="ko-KR" sz="130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8</a:t>
            </a:fld>
            <a:endParaRPr lang="en-US" altLang="ko-KR" sz="1300" smtClean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7213" y="509588"/>
            <a:ext cx="3679825" cy="2549525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1pPr>
            <a:lvl2pPr marL="742950" indent="-28575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2pPr>
            <a:lvl3pPr marL="11430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3pPr>
            <a:lvl4pPr marL="16002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4pPr>
            <a:lvl5pPr marL="2057400" indent="-228600" defTabSz="9525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5pPr>
            <a:lvl6pPr marL="25146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6pPr>
            <a:lvl7pPr marL="29718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7pPr>
            <a:lvl8pPr marL="34290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8pPr>
            <a:lvl9pPr marL="3886200" indent="-228600" algn="ctr" defTabSz="952500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9pPr>
          </a:lstStyle>
          <a:p>
            <a:pPr eaLnBrk="1" hangingPunct="1"/>
            <a:fld id="{D5E9CBDC-8E1C-40FB-B3D6-A62D9CA18AF1}" type="slidenum">
              <a:rPr lang="en-US" altLang="ko-KR" sz="130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9</a:t>
            </a:fld>
            <a:endParaRPr lang="en-US" altLang="ko-KR" sz="1300" smtClean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7213" y="509588"/>
            <a:ext cx="3679825" cy="2549525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8748B-4477-497B-9CFE-1EC7467E76C0}" type="datetime1">
              <a:rPr lang="ko-KR" altLang="en-US" smtClean="0"/>
              <a:pPr>
                <a:defRPr/>
              </a:pPr>
              <a:t>2015-10-27</a:t>
            </a:fld>
            <a:endParaRPr lang="en-US" altLang="ko-K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0332F-CB0A-462D-8155-FC4E2FB173C3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xmlns="" val="1551663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2FE27-ECE3-4190-99D2-B44F4E366E96}" type="datetime1">
              <a:rPr lang="ko-KR" altLang="en-US" smtClean="0"/>
              <a:pPr>
                <a:defRPr/>
              </a:pPr>
              <a:t>2015-10-27</a:t>
            </a:fld>
            <a:endParaRPr lang="en-US" altLang="ko-K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0BE69-363E-4398-BDA8-09B50EFC7894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xmlns="" val="1259609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214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70BB9-180B-4035-B806-DD47D1C3CEF0}" type="datetime1">
              <a:rPr lang="ko-KR" altLang="en-US" smtClean="0"/>
              <a:pPr>
                <a:defRPr/>
              </a:pPr>
              <a:t>2015-10-27</a:t>
            </a:fld>
            <a:endParaRPr lang="en-US" altLang="ko-K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F5C27-6BF3-44AB-94F9-D4E6F7DCEA61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xmlns="" val="125490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95300" y="274641"/>
            <a:ext cx="8915400" cy="5851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93678-5358-4311-B1D5-D6B316BE7B27}" type="datetime1">
              <a:rPr lang="ko-KR" altLang="en-US" smtClean="0"/>
              <a:pPr>
                <a:defRPr/>
              </a:pPr>
              <a:t>2015-10-27</a:t>
            </a:fld>
            <a:endParaRPr lang="en-US" altLang="ko-K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0FB6F-8AC1-4978-91DE-43882F7E7C4A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xmlns="" val="2869885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제목, 내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6D38C-2538-4DA0-B2C8-35F7CC2D1539}" type="datetime1">
              <a:rPr lang="ko-KR" altLang="en-US" smtClean="0"/>
              <a:pPr>
                <a:defRPr/>
              </a:pPr>
              <a:t>2015-10-27</a:t>
            </a:fld>
            <a:endParaRPr lang="en-US" altLang="ko-K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CAC83-0847-43E8-B957-D3028518C78C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xmlns="" val="3203032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495300" y="1600203"/>
            <a:ext cx="8915400" cy="4525963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A3D96-EE9B-4959-8E8A-7D0355F04FCB}" type="datetime1">
              <a:rPr lang="ko-KR" altLang="en-US" smtClean="0"/>
              <a:pPr>
                <a:defRPr/>
              </a:pPr>
              <a:t>2015-10-27</a:t>
            </a:fld>
            <a:endParaRPr lang="en-US" altLang="ko-K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5D205-9EA1-4818-A8ED-A5B6831FA258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xmlns="" val="1417391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11023-9F58-4AA2-9D53-A5C60CFE3346}" type="datetime1">
              <a:rPr lang="ko-KR" altLang="en-US" smtClean="0"/>
              <a:pPr>
                <a:defRPr/>
              </a:pPr>
              <a:t>2015-10-27</a:t>
            </a:fld>
            <a:endParaRPr lang="en-US" altLang="ko-K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CF641-3914-42CB-88DD-1AAC1406832A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xmlns="" val="2084937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D742B-7F4C-4424-A63B-60A9AB7895E8}" type="datetime1">
              <a:rPr lang="ko-KR" altLang="en-US" smtClean="0"/>
              <a:pPr>
                <a:defRPr/>
              </a:pPr>
              <a:t>2015-10-27</a:t>
            </a:fld>
            <a:endParaRPr lang="en-US" altLang="ko-K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3F9BD-C588-4A0B-A952-C4B8E90E814E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xmlns="" val="1055360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3E252-C113-4AA1-9EB6-0C977F9B1D05}" type="datetime1">
              <a:rPr lang="ko-KR" altLang="en-US" smtClean="0"/>
              <a:pPr>
                <a:defRPr/>
              </a:pPr>
              <a:t>2015-10-27</a:t>
            </a:fld>
            <a:endParaRPr lang="en-US" altLang="ko-K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A7679-1E66-46A3-ADAA-6202EEF42C3F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xmlns="" val="939012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7880B-7B11-4F41-A3CA-7B054D84B3F8}" type="datetime1">
              <a:rPr lang="ko-KR" altLang="en-US" smtClean="0"/>
              <a:pPr>
                <a:defRPr/>
              </a:pPr>
              <a:t>2015-10-27</a:t>
            </a:fld>
            <a:endParaRPr lang="en-US" altLang="ko-KR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7EBC1-94BA-47EA-8C4B-A9B3E90182F2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xmlns="" val="4254292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E3860-855B-49AA-A915-A3294C3E45A8}" type="datetime1">
              <a:rPr lang="ko-KR" altLang="en-US" smtClean="0"/>
              <a:pPr>
                <a:defRPr/>
              </a:pPr>
              <a:t>2015-10-27</a:t>
            </a:fld>
            <a:endParaRPr lang="en-US" altLang="ko-K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EBBBB-86D6-449A-B0CD-428515D48BC2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xmlns="" val="1041475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4EA35-76B4-430F-8B48-109D5BEE693E}" type="datetime1">
              <a:rPr lang="ko-KR" altLang="en-US" smtClean="0"/>
              <a:pPr>
                <a:defRPr/>
              </a:pPr>
              <a:t>2015-10-27</a:t>
            </a:fld>
            <a:endParaRPr lang="en-US" altLang="ko-K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9C8B2-6C35-493E-8C27-074B202E3BBB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xmlns="" val="1183982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E5212-FCB9-4F0C-9DBC-897FB8030CFC}" type="datetime1">
              <a:rPr lang="ko-KR" altLang="en-US" smtClean="0"/>
              <a:pPr>
                <a:defRPr/>
              </a:pPr>
              <a:t>2015-10-27</a:t>
            </a:fld>
            <a:endParaRPr lang="en-US" altLang="ko-K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1144B-66BA-41C5-BD59-A9E55D3E1855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xmlns="" val="2920099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22D89-A716-4E6A-BEFE-7405760A5739}" type="datetime1">
              <a:rPr lang="ko-KR" altLang="en-US" smtClean="0"/>
              <a:pPr>
                <a:defRPr/>
              </a:pPr>
              <a:t>2015-10-27</a:t>
            </a:fld>
            <a:endParaRPr lang="en-US" altLang="ko-K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7A235-8A27-41F9-B025-A310E7A06AA3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xmlns="" val="3248473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3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520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-가시나무B"/>
              </a:defRPr>
            </a:lvl1pPr>
          </a:lstStyle>
          <a:p>
            <a:pPr>
              <a:defRPr/>
            </a:pPr>
            <a:fld id="{475492D0-7483-4C1F-9094-982D408BFEA6}" type="datetime1">
              <a:rPr lang="ko-KR" altLang="en-US" smtClean="0"/>
              <a:pPr>
                <a:defRPr/>
              </a:pPr>
              <a:t>2015-10-27</a:t>
            </a:fld>
            <a:endParaRPr lang="en-US" altLang="ko-KR" dirty="0"/>
          </a:p>
        </p:txBody>
      </p:sp>
      <p:sp>
        <p:nvSpPr>
          <p:cNvPr id="520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-가시나무B"/>
              </a:defRPr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520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75343" y="6605588"/>
            <a:ext cx="849577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100">
                <a:solidFill>
                  <a:schemeClr val="accent1">
                    <a:lumMod val="25000"/>
                  </a:schemeClr>
                </a:solidFill>
                <a:effectLst/>
                <a:latin typeface="Arial" pitchFamily="34" charset="0"/>
                <a:ea typeface="+mn-ea"/>
                <a:cs typeface="-가시나무B"/>
              </a:defRPr>
            </a:lvl1pPr>
          </a:lstStyle>
          <a:p>
            <a:pPr>
              <a:defRPr/>
            </a:pPr>
            <a:fld id="{4ADA8525-68D8-4635-AA39-80D14E8545A4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10" Type="http://schemas.openxmlformats.org/officeDocument/2006/relationships/image" Target="../media/image2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jpeg"/><Relationship Id="rId7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20.xml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hyperlink" Target="mailto:info@sjtturkey.com" TargetMode="External"/><Relationship Id="rId4" Type="http://schemas.openxmlformats.org/officeDocument/2006/relationships/hyperlink" Target="http://www.koreanair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" Target="slide4.xml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504" y="285750"/>
            <a:ext cx="9331105" cy="629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095348" y="571480"/>
            <a:ext cx="7537847" cy="183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1pPr>
            <a:lvl2pPr marL="742950" indent="-28575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2pPr>
            <a:lvl3pPr marL="11430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3pPr>
            <a:lvl4pPr marL="16002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4pPr>
            <a:lvl5pPr marL="20574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ko-KR" sz="6000" b="1" dirty="0" smtClean="0">
                <a:solidFill>
                  <a:srgbClr val="3EA0B4"/>
                </a:solidFill>
                <a:effectLst/>
                <a:latin typeface="Tekton Pro" pitchFamily="34" charset="-94"/>
                <a:ea typeface="나눔고딕 ExtraBold" pitchFamily="50" charset="-127"/>
                <a:cs typeface="Andalus" panose="02020603050405020304" pitchFamily="18" charset="-78"/>
              </a:rPr>
              <a:t>Kore Havayollar</a:t>
            </a:r>
            <a:r>
              <a:rPr lang="tr-TR" altLang="ko-KR" sz="6000" b="1" dirty="0" smtClean="0">
                <a:solidFill>
                  <a:srgbClr val="3EA0B4"/>
                </a:solidFill>
                <a:effectLst/>
                <a:latin typeface="Tekton Pro" pitchFamily="34" charset="-94"/>
                <a:ea typeface="나눔고딕 ExtraBold" pitchFamily="50" charset="-127"/>
                <a:cs typeface="Andalus" panose="02020603050405020304" pitchFamily="18" charset="-78"/>
              </a:rPr>
              <a:t>ı</a:t>
            </a:r>
            <a:endParaRPr lang="en-US" altLang="ko-KR" sz="6000" b="1" dirty="0">
              <a:solidFill>
                <a:srgbClr val="3EA0B4"/>
              </a:solidFill>
              <a:effectLst/>
              <a:latin typeface="Tekton Pro" pitchFamily="34" charset="-94"/>
              <a:ea typeface="나눔고딕 ExtraBold" pitchFamily="50" charset="-127"/>
              <a:cs typeface="Andalus" panose="02020603050405020304" pitchFamily="18" charset="-78"/>
            </a:endParaRPr>
          </a:p>
          <a:p>
            <a:pPr algn="r" eaLnBrk="1" hangingPunct="1">
              <a:lnSpc>
                <a:spcPct val="80000"/>
              </a:lnSpc>
            </a:pPr>
            <a:r>
              <a:rPr lang="en-US" altLang="ko-KR" sz="3000" b="1" dirty="0" smtClean="0">
                <a:solidFill>
                  <a:srgbClr val="3EA0B4"/>
                </a:solidFill>
                <a:effectLst/>
                <a:latin typeface="Arabic Typesetting" panose="03020402040406030203" pitchFamily="66" charset="-78"/>
                <a:ea typeface="나눔고딕 ExtraBold" pitchFamily="50" charset="-127"/>
                <a:cs typeface="Arabic Typesetting" panose="03020402040406030203" pitchFamily="66" charset="-78"/>
              </a:rPr>
              <a:t> </a:t>
            </a:r>
            <a:endParaRPr lang="en-US" altLang="ko-KR" sz="3000" b="1" dirty="0">
              <a:solidFill>
                <a:srgbClr val="3EA0B4"/>
              </a:solidFill>
              <a:effectLst/>
              <a:latin typeface="Arabic Typesetting" panose="03020402040406030203" pitchFamily="66" charset="-78"/>
              <a:ea typeface="나눔고딕 ExtraBold" pitchFamily="50" charset="-127"/>
              <a:cs typeface="Arabic Typesetting" panose="03020402040406030203" pitchFamily="66" charset="-78"/>
            </a:endParaRPr>
          </a:p>
          <a:p>
            <a:pPr algn="r" eaLnBrk="1" hangingPunct="1">
              <a:lnSpc>
                <a:spcPct val="80000"/>
              </a:lnSpc>
            </a:pPr>
            <a:r>
              <a:rPr lang="en-US" altLang="ko-KR" sz="2000" b="1" dirty="0" smtClean="0">
                <a:solidFill>
                  <a:srgbClr val="3EA0B4"/>
                </a:solidFill>
                <a:effectLst/>
                <a:latin typeface="Arial" pitchFamily="34" charset="0"/>
                <a:ea typeface="나눔고딕 ExtraBold" pitchFamily="50" charset="-127"/>
              </a:rPr>
              <a:t>                                                                 </a:t>
            </a:r>
            <a:endParaRPr lang="en-US" altLang="ko-KR" sz="2000" b="1" dirty="0">
              <a:solidFill>
                <a:srgbClr val="3EA0B4"/>
              </a:solidFill>
              <a:effectLst/>
              <a:latin typeface="Arial" pitchFamily="34" charset="0"/>
              <a:ea typeface="나눔고딕 ExtraBold" pitchFamily="50" charset="-127"/>
            </a:endParaRPr>
          </a:p>
        </p:txBody>
      </p:sp>
      <p:pic>
        <p:nvPicPr>
          <p:cNvPr id="5" name="Picture 4" descr="D:\작업폴더\2011-3월\0324_앰블렘_정혜인\K-로고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58345" y="6294000"/>
            <a:ext cx="140335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00BE69-363E-4398-BDA8-09B50EFC7894}" type="slidenum">
              <a:rPr lang="en-US" altLang="ko-KR" smtClean="0"/>
              <a:pPr>
                <a:defRPr/>
              </a:pPr>
              <a:t>1</a:t>
            </a:fld>
            <a:endParaRPr lang="en-US" altLang="ko-K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18"/>
          <p:cNvSpPr txBox="1">
            <a:spLocks noChangeArrowheads="1"/>
          </p:cNvSpPr>
          <p:nvPr/>
        </p:nvSpPr>
        <p:spPr bwMode="auto">
          <a:xfrm>
            <a:off x="632521" y="962124"/>
            <a:ext cx="886119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1pPr>
            <a:lvl2pPr marL="742950" indent="-28575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2pPr>
            <a:lvl3pPr marL="11430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3pPr>
            <a:lvl4pPr marL="16002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4pPr>
            <a:lvl5pPr marL="20574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9pPr>
          </a:lstStyle>
          <a:p>
            <a:pPr algn="l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tr-TR" altLang="ko-KR" b="1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155 Uçak (</a:t>
            </a:r>
            <a:r>
              <a:rPr lang="en-US" altLang="ko-KR" b="1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12</a:t>
            </a:r>
            <a:r>
              <a:rPr lang="tr-TR" altLang="ko-KR" b="1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9</a:t>
            </a:r>
            <a:r>
              <a:rPr lang="en-US" altLang="ko-KR" b="1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tr-TR" altLang="ko-KR" b="1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yolcu</a:t>
            </a:r>
            <a:r>
              <a:rPr lang="en-US" altLang="ko-KR" b="1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, 2</a:t>
            </a:r>
            <a:r>
              <a:rPr lang="tr-TR" altLang="ko-KR" b="1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6</a:t>
            </a:r>
            <a:r>
              <a:rPr lang="en-US" altLang="ko-KR" b="1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tr-TR" altLang="ko-KR" b="1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kargo)</a:t>
            </a:r>
            <a:r>
              <a:rPr lang="en-US" altLang="ko-KR" b="1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tr-TR" altLang="ko-KR" b="1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 </a:t>
            </a:r>
            <a:endParaRPr lang="en-US" altLang="ko-KR" b="1" dirty="0" smtClean="0">
              <a:solidFill>
                <a:schemeClr val="tx1"/>
              </a:solidFill>
              <a:effectLst/>
              <a:latin typeface="Tekton Pro" pitchFamily="34" charset="-94"/>
              <a:ea typeface="Verdana" pitchFamily="34" charset="0"/>
              <a:cs typeface="Andalus" panose="02020603050405020304" pitchFamily="18" charset="-78"/>
            </a:endParaRPr>
          </a:p>
        </p:txBody>
      </p:sp>
      <p:pic>
        <p:nvPicPr>
          <p:cNvPr id="19461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481" y="2337153"/>
            <a:ext cx="8752019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18"/>
          <p:cNvSpPr txBox="1">
            <a:spLocks noChangeArrowheads="1"/>
          </p:cNvSpPr>
          <p:nvPr/>
        </p:nvSpPr>
        <p:spPr bwMode="auto">
          <a:xfrm>
            <a:off x="612248" y="2374903"/>
            <a:ext cx="1463543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1pPr>
            <a:lvl2pPr marL="742950" indent="-28575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2pPr>
            <a:lvl3pPr marL="11430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3pPr>
            <a:lvl4pPr marL="16002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4pPr>
            <a:lvl5pPr marL="20574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9pPr>
          </a:lstStyle>
          <a:p>
            <a:pPr eaLnBrk="1" hangingPunct="1"/>
            <a:r>
              <a:rPr lang="en-US" altLang="ko-KR" sz="1300" b="1">
                <a:solidFill>
                  <a:srgbClr val="11444B"/>
                </a:solidFill>
                <a:effectLst/>
                <a:latin typeface="새굴림" pitchFamily="18" charset="-127"/>
                <a:ea typeface="새굴림" pitchFamily="18" charset="-127"/>
              </a:rPr>
              <a:t>Passenger</a:t>
            </a:r>
            <a:endParaRPr lang="ko-KR" altLang="en-US" sz="1300" b="1">
              <a:solidFill>
                <a:srgbClr val="11444B"/>
              </a:solidFill>
              <a:effectLst/>
              <a:latin typeface="새굴림" pitchFamily="18" charset="-127"/>
              <a:ea typeface="새굴림" pitchFamily="18" charset="-127"/>
            </a:endParaRPr>
          </a:p>
        </p:txBody>
      </p:sp>
      <p:sp>
        <p:nvSpPr>
          <p:cNvPr id="19465" name="Text Box 5"/>
          <p:cNvSpPr txBox="1">
            <a:spLocks noChangeArrowheads="1"/>
          </p:cNvSpPr>
          <p:nvPr/>
        </p:nvSpPr>
        <p:spPr bwMode="auto">
          <a:xfrm>
            <a:off x="3510097" y="2933701"/>
            <a:ext cx="760148" cy="36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1pPr>
            <a:lvl2pPr marL="742950" indent="-28575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2pPr>
            <a:lvl3pPr marL="11430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3pPr>
            <a:lvl4pPr marL="16002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4pPr>
            <a:lvl5pPr marL="20574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9pPr>
          </a:lstStyle>
          <a:p>
            <a:pPr algn="l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ko-KR" sz="1400" b="1" dirty="0" smtClean="0">
                <a:solidFill>
                  <a:schemeClr val="accent1">
                    <a:lumMod val="25000"/>
                  </a:schemeClr>
                </a:solidFill>
                <a:effectLst/>
                <a:latin typeface="새굴림" pitchFamily="18" charset="-127"/>
                <a:ea typeface="새굴림" pitchFamily="18" charset="-127"/>
              </a:rPr>
              <a:t>1</a:t>
            </a:r>
            <a:r>
              <a:rPr lang="tr-TR" altLang="ko-KR" sz="1400" b="1" dirty="0" smtClean="0">
                <a:solidFill>
                  <a:schemeClr val="accent1">
                    <a:lumMod val="25000"/>
                  </a:schemeClr>
                </a:solidFill>
                <a:effectLst/>
                <a:latin typeface="새굴림" pitchFamily="18" charset="-127"/>
                <a:ea typeface="새굴림" pitchFamily="18" charset="-127"/>
              </a:rPr>
              <a:t>5</a:t>
            </a:r>
            <a:endParaRPr lang="ko-KR" altLang="en-US" sz="1400" b="1" dirty="0" smtClean="0">
              <a:solidFill>
                <a:schemeClr val="accent1">
                  <a:lumMod val="25000"/>
                </a:schemeClr>
              </a:solidFill>
              <a:effectLst/>
              <a:latin typeface="새굴림" pitchFamily="18" charset="-127"/>
              <a:ea typeface="새굴림" pitchFamily="18" charset="-127"/>
            </a:endParaRPr>
          </a:p>
        </p:txBody>
      </p:sp>
      <p:sp>
        <p:nvSpPr>
          <p:cNvPr id="19466" name="Text Box 6"/>
          <p:cNvSpPr txBox="1">
            <a:spLocks noChangeArrowheads="1"/>
          </p:cNvSpPr>
          <p:nvPr/>
        </p:nvSpPr>
        <p:spPr bwMode="auto">
          <a:xfrm>
            <a:off x="5909206" y="2962276"/>
            <a:ext cx="76014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1pPr>
            <a:lvl2pPr marL="742950" indent="-28575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2pPr>
            <a:lvl3pPr marL="11430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3pPr>
            <a:lvl4pPr marL="16002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4pPr>
            <a:lvl5pPr marL="20574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9pPr>
          </a:lstStyle>
          <a:p>
            <a:pPr algn="l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ko-KR" sz="1400" b="1" dirty="0" smtClean="0">
                <a:solidFill>
                  <a:schemeClr val="accent1">
                    <a:lumMod val="25000"/>
                  </a:schemeClr>
                </a:solidFill>
                <a:effectLst/>
                <a:latin typeface="새굴림" pitchFamily="18" charset="-127"/>
                <a:ea typeface="새굴림" pitchFamily="18" charset="-127"/>
              </a:rPr>
              <a:t>2</a:t>
            </a:r>
            <a:r>
              <a:rPr lang="tr-TR" altLang="ko-KR" sz="1400" b="1" dirty="0" smtClean="0">
                <a:solidFill>
                  <a:schemeClr val="accent1">
                    <a:lumMod val="25000"/>
                  </a:schemeClr>
                </a:solidFill>
                <a:effectLst/>
                <a:latin typeface="새굴림" pitchFamily="18" charset="-127"/>
                <a:ea typeface="새굴림" pitchFamily="18" charset="-127"/>
              </a:rPr>
              <a:t>3</a:t>
            </a:r>
            <a:endParaRPr lang="ko-KR" altLang="en-US" sz="1400" b="1" dirty="0" smtClean="0">
              <a:solidFill>
                <a:schemeClr val="accent1">
                  <a:lumMod val="25000"/>
                </a:schemeClr>
              </a:solidFill>
              <a:effectLst/>
              <a:latin typeface="새굴림" pitchFamily="18" charset="-127"/>
              <a:ea typeface="새굴림" pitchFamily="18" charset="-127"/>
            </a:endParaRPr>
          </a:p>
        </p:txBody>
      </p:sp>
      <p:sp>
        <p:nvSpPr>
          <p:cNvPr id="19467" name="Text Box 7"/>
          <p:cNvSpPr txBox="1">
            <a:spLocks noChangeArrowheads="1"/>
          </p:cNvSpPr>
          <p:nvPr/>
        </p:nvSpPr>
        <p:spPr bwMode="auto">
          <a:xfrm>
            <a:off x="2428346" y="3636964"/>
            <a:ext cx="760148" cy="36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1pPr>
            <a:lvl2pPr marL="742950" indent="-28575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2pPr>
            <a:lvl3pPr marL="11430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3pPr>
            <a:lvl4pPr marL="16002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4pPr>
            <a:lvl5pPr marL="20574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9pPr>
          </a:lstStyle>
          <a:p>
            <a:pPr algn="l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ko-KR" sz="1400" b="1" dirty="0" smtClean="0">
                <a:solidFill>
                  <a:schemeClr val="accent1">
                    <a:lumMod val="25000"/>
                  </a:schemeClr>
                </a:solidFill>
                <a:effectLst/>
                <a:latin typeface="새굴림" pitchFamily="18" charset="-127"/>
                <a:ea typeface="새굴림" pitchFamily="18" charset="-127"/>
              </a:rPr>
              <a:t>3</a:t>
            </a:r>
            <a:r>
              <a:rPr lang="tr-TR" altLang="ko-KR" sz="1400" b="1" dirty="0">
                <a:solidFill>
                  <a:schemeClr val="accent1">
                    <a:lumMod val="25000"/>
                  </a:schemeClr>
                </a:solidFill>
                <a:effectLst/>
                <a:latin typeface="새굴림" pitchFamily="18" charset="-127"/>
                <a:ea typeface="새굴림" pitchFamily="18" charset="-127"/>
              </a:rPr>
              <a:t>9</a:t>
            </a:r>
            <a:endParaRPr lang="ko-KR" altLang="en-US" sz="1400" b="1" dirty="0" smtClean="0">
              <a:solidFill>
                <a:schemeClr val="accent1">
                  <a:lumMod val="25000"/>
                </a:schemeClr>
              </a:solidFill>
              <a:effectLst/>
              <a:latin typeface="새굴림" pitchFamily="18" charset="-127"/>
              <a:ea typeface="새굴림" pitchFamily="18" charset="-127"/>
            </a:endParaRPr>
          </a:p>
        </p:txBody>
      </p:sp>
      <p:sp>
        <p:nvSpPr>
          <p:cNvPr id="19468" name="Text Box 8"/>
          <p:cNvSpPr txBox="1">
            <a:spLocks noChangeArrowheads="1"/>
          </p:cNvSpPr>
          <p:nvPr/>
        </p:nvSpPr>
        <p:spPr bwMode="auto">
          <a:xfrm>
            <a:off x="2837658" y="4321176"/>
            <a:ext cx="76014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1pPr>
            <a:lvl2pPr marL="742950" indent="-28575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2pPr>
            <a:lvl3pPr marL="11430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3pPr>
            <a:lvl4pPr marL="16002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4pPr>
            <a:lvl5pPr marL="20574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9pPr>
          </a:lstStyle>
          <a:p>
            <a:pPr algn="l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ko-KR" sz="1400" b="1" dirty="0" smtClean="0">
                <a:solidFill>
                  <a:schemeClr val="accent1">
                    <a:lumMod val="25000"/>
                  </a:schemeClr>
                </a:solidFill>
                <a:effectLst/>
                <a:latin typeface="새굴림" pitchFamily="18" charset="-127"/>
                <a:ea typeface="새굴림" pitchFamily="18" charset="-127"/>
              </a:rPr>
              <a:t>23</a:t>
            </a:r>
            <a:endParaRPr lang="ko-KR" altLang="en-US" sz="1400" b="1" dirty="0" smtClean="0">
              <a:solidFill>
                <a:schemeClr val="accent1">
                  <a:lumMod val="25000"/>
                </a:schemeClr>
              </a:solidFill>
              <a:effectLst/>
              <a:latin typeface="새굴림" pitchFamily="18" charset="-127"/>
              <a:ea typeface="새굴림" pitchFamily="18" charset="-127"/>
            </a:endParaRPr>
          </a:p>
        </p:txBody>
      </p:sp>
      <p:sp>
        <p:nvSpPr>
          <p:cNvPr id="19469" name="Text Box 9"/>
          <p:cNvSpPr txBox="1">
            <a:spLocks noChangeArrowheads="1"/>
          </p:cNvSpPr>
          <p:nvPr/>
        </p:nvSpPr>
        <p:spPr bwMode="auto">
          <a:xfrm>
            <a:off x="1647562" y="5032375"/>
            <a:ext cx="760148" cy="36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1pPr>
            <a:lvl2pPr marL="742950" indent="-28575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2pPr>
            <a:lvl3pPr marL="11430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3pPr>
            <a:lvl4pPr marL="16002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4pPr>
            <a:lvl5pPr marL="20574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9pPr>
          </a:lstStyle>
          <a:p>
            <a:pPr algn="l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tr-TR" altLang="ko-KR" sz="1400" b="1" dirty="0" smtClean="0">
                <a:solidFill>
                  <a:schemeClr val="accent1">
                    <a:lumMod val="25000"/>
                  </a:schemeClr>
                </a:solidFill>
                <a:effectLst/>
                <a:latin typeface="새굴림" pitchFamily="18" charset="-127"/>
                <a:ea typeface="새굴림" pitchFamily="18" charset="-127"/>
              </a:rPr>
              <a:t>2</a:t>
            </a:r>
            <a:endParaRPr lang="ko-KR" altLang="en-US" sz="1400" b="1" dirty="0" smtClean="0">
              <a:solidFill>
                <a:schemeClr val="accent1">
                  <a:lumMod val="25000"/>
                </a:schemeClr>
              </a:solidFill>
              <a:effectLst/>
              <a:latin typeface="새굴림" pitchFamily="18" charset="-127"/>
              <a:ea typeface="새굴림" pitchFamily="18" charset="-127"/>
            </a:endParaRPr>
          </a:p>
        </p:txBody>
      </p:sp>
      <p:sp>
        <p:nvSpPr>
          <p:cNvPr id="19470" name="Text Box 10"/>
          <p:cNvSpPr txBox="1">
            <a:spLocks noChangeArrowheads="1"/>
          </p:cNvSpPr>
          <p:nvPr/>
        </p:nvSpPr>
        <p:spPr bwMode="auto">
          <a:xfrm>
            <a:off x="4301201" y="5708651"/>
            <a:ext cx="760148" cy="36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1pPr>
            <a:lvl2pPr marL="742950" indent="-28575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2pPr>
            <a:lvl3pPr marL="11430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3pPr>
            <a:lvl4pPr marL="16002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4pPr>
            <a:lvl5pPr marL="20574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9pPr>
          </a:lstStyle>
          <a:p>
            <a:pPr algn="l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ko-KR" sz="1400" b="1" dirty="0" smtClean="0">
                <a:solidFill>
                  <a:schemeClr val="accent1">
                    <a:lumMod val="25000"/>
                  </a:schemeClr>
                </a:solidFill>
                <a:effectLst/>
                <a:latin typeface="새굴림" pitchFamily="18" charset="-127"/>
                <a:ea typeface="새굴림" pitchFamily="18" charset="-127"/>
              </a:rPr>
              <a:t>4</a:t>
            </a:r>
            <a:r>
              <a:rPr lang="tr-TR" altLang="ko-KR" sz="1400" b="1" dirty="0" smtClean="0">
                <a:solidFill>
                  <a:schemeClr val="accent1">
                    <a:lumMod val="25000"/>
                  </a:schemeClr>
                </a:solidFill>
                <a:effectLst/>
                <a:latin typeface="새굴림" pitchFamily="18" charset="-127"/>
                <a:ea typeface="새굴림" pitchFamily="18" charset="-127"/>
              </a:rPr>
              <a:t>0</a:t>
            </a:r>
            <a:endParaRPr lang="ko-KR" altLang="en-US" sz="1400" b="1" dirty="0" smtClean="0">
              <a:solidFill>
                <a:schemeClr val="accent1">
                  <a:lumMod val="25000"/>
                </a:schemeClr>
              </a:solidFill>
              <a:effectLst/>
              <a:latin typeface="새굴림" pitchFamily="18" charset="-127"/>
              <a:ea typeface="새굴림" pitchFamily="18" charset="-127"/>
            </a:endParaRPr>
          </a:p>
        </p:txBody>
      </p:sp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527" y="2258870"/>
            <a:ext cx="9037506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71" name="그룹 10"/>
          <p:cNvGrpSpPr>
            <a:grpSpLocks/>
          </p:cNvGrpSpPr>
          <p:nvPr/>
        </p:nvGrpSpPr>
        <p:grpSpPr bwMode="auto">
          <a:xfrm>
            <a:off x="2407708" y="1988995"/>
            <a:ext cx="2015596" cy="635000"/>
            <a:chOff x="2090461" y="5409220"/>
            <a:chExt cx="1861108" cy="634059"/>
          </a:xfrm>
        </p:grpSpPr>
        <p:grpSp>
          <p:nvGrpSpPr>
            <p:cNvPr id="19478" name="그룹 9"/>
            <p:cNvGrpSpPr>
              <a:grpSpLocks/>
            </p:cNvGrpSpPr>
            <p:nvPr/>
          </p:nvGrpSpPr>
          <p:grpSpPr bwMode="auto">
            <a:xfrm>
              <a:off x="2090461" y="5409220"/>
              <a:ext cx="1861108" cy="634059"/>
              <a:chOff x="3486728" y="1380273"/>
              <a:chExt cx="8370913" cy="3029377"/>
            </a:xfrm>
          </p:grpSpPr>
          <p:pic>
            <p:nvPicPr>
              <p:cNvPr id="19480" name="Picture 3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486728" y="1380273"/>
                <a:ext cx="8370913" cy="30293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81" name="Picture 7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40281" y="3505550"/>
                <a:ext cx="1495106" cy="243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9479" name="Picture 1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2347" y="5619936"/>
              <a:ext cx="132879" cy="130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1881409" y="2258870"/>
            <a:ext cx="412750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>
            <a:spAutoFit/>
          </a:bodyPr>
          <a:lstStyle>
            <a:lvl1pPr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1pPr>
            <a:lvl2pPr marL="742950" indent="-28575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2pPr>
            <a:lvl3pPr marL="11430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3pPr>
            <a:lvl4pPr marL="16002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4pPr>
            <a:lvl5pPr marL="20574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9pPr>
          </a:lstStyle>
          <a:p>
            <a:pPr algn="l" eaLnBrk="1" hangingPunct="1">
              <a:spcBef>
                <a:spcPct val="0"/>
              </a:spcBef>
              <a:defRPr/>
            </a:pPr>
            <a:r>
              <a:rPr lang="tr-TR" altLang="ko-KR" sz="1400" b="1" dirty="0" smtClean="0">
                <a:solidFill>
                  <a:schemeClr val="accent1">
                    <a:lumMod val="25000"/>
                  </a:schemeClr>
                </a:solidFill>
                <a:effectLst/>
                <a:latin typeface="새굴림" pitchFamily="18" charset="-127"/>
                <a:ea typeface="새굴림" pitchFamily="18" charset="-127"/>
              </a:rPr>
              <a:t>10</a:t>
            </a:r>
            <a:endParaRPr lang="ko-KR" altLang="en-US" sz="1400" b="1" dirty="0" smtClean="0">
              <a:solidFill>
                <a:schemeClr val="accent1">
                  <a:lumMod val="25000"/>
                </a:schemeClr>
              </a:solidFill>
              <a:effectLst/>
              <a:latin typeface="새굴림" pitchFamily="18" charset="-127"/>
              <a:ea typeface="새굴림" pitchFamily="18" charset="-127"/>
            </a:endParaRPr>
          </a:p>
        </p:txBody>
      </p:sp>
      <p:pic>
        <p:nvPicPr>
          <p:cNvPr id="19473" name="Picture 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071" y="1673225"/>
            <a:ext cx="2321719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4D284E-69EE-40A4-823D-CA2639A0C7A6}" type="slidenum">
              <a:rPr lang="en-US" altLang="ko-KR"/>
              <a:pPr>
                <a:defRPr/>
              </a:pPr>
              <a:t>10</a:t>
            </a:fld>
            <a:endParaRPr lang="en-US" altLang="ko-KR"/>
          </a:p>
        </p:txBody>
      </p:sp>
      <p:pic>
        <p:nvPicPr>
          <p:cNvPr id="1947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3"/>
          <a:stretch>
            <a:fillRect/>
          </a:stretch>
        </p:blipFill>
        <p:spPr bwMode="auto">
          <a:xfrm>
            <a:off x="3264166" y="3932239"/>
            <a:ext cx="333640" cy="122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평행 사변형 6"/>
          <p:cNvSpPr/>
          <p:nvPr/>
        </p:nvSpPr>
        <p:spPr bwMode="auto">
          <a:xfrm rot="20167761" flipV="1">
            <a:off x="3238368" y="3766801"/>
            <a:ext cx="48154" cy="440412"/>
          </a:xfrm>
          <a:prstGeom prst="parallelogram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ko-KR" altLang="en-US" sz="1200"/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3100785" y="3624264"/>
            <a:ext cx="760148" cy="36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1pPr>
            <a:lvl2pPr marL="742950" indent="-28575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2pPr>
            <a:lvl3pPr marL="11430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3pPr>
            <a:lvl4pPr marL="16002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4pPr>
            <a:lvl5pPr marL="20574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9pPr>
          </a:lstStyle>
          <a:p>
            <a:pPr algn="l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ko-KR" sz="1400" b="1" dirty="0">
                <a:solidFill>
                  <a:schemeClr val="accent1">
                    <a:lumMod val="25000"/>
                  </a:schemeClr>
                </a:solidFill>
                <a:effectLst/>
                <a:latin typeface="새굴림" pitchFamily="18" charset="-127"/>
                <a:ea typeface="새굴림" pitchFamily="18" charset="-127"/>
              </a:rPr>
              <a:t> </a:t>
            </a:r>
            <a:r>
              <a:rPr lang="tr-TR" altLang="ko-KR" sz="1400" b="1" dirty="0">
                <a:solidFill>
                  <a:schemeClr val="accent1">
                    <a:lumMod val="25000"/>
                  </a:schemeClr>
                </a:solidFill>
                <a:effectLst/>
                <a:latin typeface="새굴림" pitchFamily="18" charset="-127"/>
                <a:ea typeface="새굴림" pitchFamily="18" charset="-127"/>
              </a:rPr>
              <a:t>3</a:t>
            </a:r>
            <a:endParaRPr lang="ko-KR" altLang="en-US" sz="1400" b="1" dirty="0" smtClean="0">
              <a:solidFill>
                <a:schemeClr val="accent1">
                  <a:lumMod val="25000"/>
                </a:schemeClr>
              </a:solidFill>
              <a:effectLst/>
              <a:latin typeface="새굴림" pitchFamily="18" charset="-127"/>
              <a:ea typeface="새굴림" pitchFamily="18" charset="-127"/>
            </a:endParaRPr>
          </a:p>
        </p:txBody>
      </p:sp>
      <p:sp>
        <p:nvSpPr>
          <p:cNvPr id="25" name="AutoShape 20"/>
          <p:cNvSpPr>
            <a:spLocks noChangeArrowheads="1"/>
          </p:cNvSpPr>
          <p:nvPr/>
        </p:nvSpPr>
        <p:spPr bwMode="auto">
          <a:xfrm>
            <a:off x="767535" y="909637"/>
            <a:ext cx="8775975" cy="104975"/>
          </a:xfrm>
          <a:prstGeom prst="roundRect">
            <a:avLst>
              <a:gd name="adj" fmla="val 16667"/>
            </a:avLst>
          </a:prstGeom>
          <a:solidFill>
            <a:srgbClr val="3EA0B4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200">
              <a:effectLst>
                <a:outerShdw blurRad="38100" dist="38100" dir="2700000" algn="tl">
                  <a:srgbClr val="000000"/>
                </a:outerShdw>
              </a:effectLst>
              <a:latin typeface="새굴림" pitchFamily="18" charset="-127"/>
              <a:ea typeface="새굴림" pitchFamily="18" charset="-127"/>
            </a:endParaRPr>
          </a:p>
        </p:txBody>
      </p:sp>
      <p:sp>
        <p:nvSpPr>
          <p:cNvPr id="26" name="AutoShape 14"/>
          <p:cNvSpPr>
            <a:spLocks noChangeArrowheads="1"/>
          </p:cNvSpPr>
          <p:nvPr/>
        </p:nvSpPr>
        <p:spPr bwMode="auto">
          <a:xfrm>
            <a:off x="632520" y="323655"/>
            <a:ext cx="7167967" cy="585788"/>
          </a:xfrm>
          <a:prstGeom prst="homePlate">
            <a:avLst>
              <a:gd name="adj" fmla="val 14979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r>
              <a:rPr lang="tr-TR" altLang="ko-KR" b="1" dirty="0" smtClean="0">
                <a:solidFill>
                  <a:srgbClr val="3EA0B4"/>
                </a:solidFill>
                <a:effectLst/>
                <a:latin typeface="Tekton Pro" pitchFamily="34" charset="-94"/>
                <a:ea typeface="Verdana" pitchFamily="34" charset="0"/>
                <a:cs typeface="Andalus" pitchFamily="18" charset="-78"/>
              </a:rPr>
              <a:t>Filo</a:t>
            </a:r>
            <a:endParaRPr lang="ko-KR" altLang="en-US" b="1" dirty="0">
              <a:solidFill>
                <a:srgbClr val="3EA0B4"/>
              </a:solidFill>
              <a:effectLst/>
              <a:latin typeface="Tekton Pro" pitchFamily="34" charset="-94"/>
              <a:ea typeface="새굴림" pitchFamily="18" charset="-127"/>
              <a:cs typeface="Andalus" pitchFamily="18" charset="-78"/>
            </a:endParaRPr>
          </a:p>
        </p:txBody>
      </p:sp>
      <p:pic>
        <p:nvPicPr>
          <p:cNvPr id="28" name="Picture 4" descr="D:\작업폴더\2011-3월\0324_앰블렘_정혜인\K-로고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1813" y="6524626"/>
            <a:ext cx="140335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7677" y="3068639"/>
            <a:ext cx="3709591" cy="400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2205038"/>
            <a:ext cx="9906000" cy="8620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" pitchFamily="34" charset="-94"/>
                <a:ea typeface="+mn-ea"/>
                <a:cs typeface="+mn-cs"/>
              </a:rPr>
              <a:t>  Korean Air A380</a:t>
            </a:r>
            <a:endParaRPr kumimoji="0" lang="ko-KR" altLang="en-US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kton Pro" pitchFamily="34" charset="-94"/>
              <a:ea typeface="+mn-ea"/>
              <a:cs typeface="+mn-cs"/>
            </a:endParaRPr>
          </a:p>
        </p:txBody>
      </p:sp>
      <p:sp>
        <p:nvSpPr>
          <p:cNvPr id="14341" name="TextBox 11"/>
          <p:cNvSpPr txBox="1">
            <a:spLocks noChangeArrowheads="1"/>
          </p:cNvSpPr>
          <p:nvPr/>
        </p:nvSpPr>
        <p:spPr bwMode="auto">
          <a:xfrm>
            <a:off x="1363795" y="1844675"/>
            <a:ext cx="592984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ko-KR" sz="2000" b="1" i="1" dirty="0" smtClean="0">
                <a:latin typeface="Tekton Pro" pitchFamily="34" charset="-94"/>
                <a:cs typeface="Times New Roman" pitchFamily="18" charset="0"/>
              </a:rPr>
              <a:t>Where</a:t>
            </a:r>
            <a:r>
              <a:rPr kumimoji="0" lang="tr-TR" altLang="ko-KR" sz="2000" b="1" i="1" dirty="0" smtClean="0">
                <a:latin typeface="Tekton Pro" pitchFamily="34" charset="-94"/>
                <a:cs typeface="Times New Roman" pitchFamily="18" charset="0"/>
              </a:rPr>
              <a:t> </a:t>
            </a:r>
            <a:r>
              <a:rPr kumimoji="0" lang="en-US" altLang="ko-KR" sz="2000" b="1" i="1" dirty="0" smtClean="0">
                <a:latin typeface="Tekton Pro" pitchFamily="34" charset="-94"/>
                <a:cs typeface="Times New Roman" pitchFamily="18" charset="0"/>
              </a:rPr>
              <a:t> </a:t>
            </a:r>
            <a:r>
              <a:rPr kumimoji="0" lang="en-US" altLang="ko-KR" sz="2000" b="1" i="1" dirty="0">
                <a:latin typeface="Tekton Pro" pitchFamily="34" charset="-94"/>
                <a:cs typeface="Times New Roman" pitchFamily="18" charset="0"/>
              </a:rPr>
              <a:t>dreams </a:t>
            </a:r>
            <a:r>
              <a:rPr kumimoji="0" lang="tr-TR" altLang="ko-KR" sz="2000" b="1" i="1" dirty="0" smtClean="0">
                <a:latin typeface="Tekton Pro" pitchFamily="34" charset="-94"/>
                <a:cs typeface="Times New Roman" pitchFamily="18" charset="0"/>
              </a:rPr>
              <a:t> </a:t>
            </a:r>
            <a:r>
              <a:rPr kumimoji="0" lang="en-US" altLang="ko-KR" sz="2000" b="1" i="1" dirty="0" smtClean="0">
                <a:latin typeface="Tekton Pro" pitchFamily="34" charset="-94"/>
                <a:cs typeface="Times New Roman" pitchFamily="18" charset="0"/>
              </a:rPr>
              <a:t>are </a:t>
            </a:r>
            <a:r>
              <a:rPr kumimoji="0" lang="tr-TR" altLang="ko-KR" sz="2000" b="1" i="1" dirty="0" smtClean="0">
                <a:latin typeface="Tekton Pro" pitchFamily="34" charset="-94"/>
                <a:cs typeface="Times New Roman" pitchFamily="18" charset="0"/>
              </a:rPr>
              <a:t> </a:t>
            </a:r>
            <a:r>
              <a:rPr kumimoji="0" lang="en-US" altLang="ko-KR" sz="2000" b="1" i="1" dirty="0" smtClean="0">
                <a:latin typeface="Tekton Pro" pitchFamily="34" charset="-94"/>
                <a:cs typeface="Times New Roman" pitchFamily="18" charset="0"/>
              </a:rPr>
              <a:t>made</a:t>
            </a:r>
            <a:r>
              <a:rPr kumimoji="0" lang="en-US" altLang="ko-KR" sz="2000" b="1" i="1" dirty="0">
                <a:latin typeface="Tekton Pro" pitchFamily="34" charset="-94"/>
                <a:cs typeface="Times New Roman" pitchFamily="18" charset="0"/>
              </a:rPr>
              <a:t>,</a:t>
            </a:r>
            <a:endParaRPr kumimoji="0" lang="ko-KR" altLang="en-US" sz="2000" b="1" i="1" dirty="0">
              <a:latin typeface="Tekton Pro" pitchFamily="34" charset="-94"/>
              <a:cs typeface="Times New Roman" pitchFamily="18" charset="0"/>
            </a:endParaRPr>
          </a:p>
        </p:txBody>
      </p:sp>
      <p:sp>
        <p:nvSpPr>
          <p:cNvPr id="14342" name="TextBox 12"/>
          <p:cNvSpPr txBox="1">
            <a:spLocks noChangeArrowheads="1"/>
          </p:cNvSpPr>
          <p:nvPr/>
        </p:nvSpPr>
        <p:spPr bwMode="auto">
          <a:xfrm>
            <a:off x="2612364" y="3081339"/>
            <a:ext cx="592984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kumimoji="0" lang="en-US" altLang="ko-KR" sz="2000" b="1" dirty="0" smtClean="0">
                <a:latin typeface="Tekton Pro" pitchFamily="34" charset="-94"/>
                <a:cs typeface="Times New Roman" pitchFamily="18" charset="0"/>
              </a:rPr>
              <a:t>A </a:t>
            </a:r>
            <a:r>
              <a:rPr kumimoji="0" lang="en-US" altLang="ko-KR" sz="2000" b="1" dirty="0">
                <a:latin typeface="Tekton Pro" pitchFamily="34" charset="-94"/>
                <a:cs typeface="Times New Roman" pitchFamily="18" charset="0"/>
              </a:rPr>
              <a:t>dream flight </a:t>
            </a:r>
            <a:r>
              <a:rPr kumimoji="0" lang="en-US" altLang="ko-KR" sz="2000" b="1" dirty="0" smtClean="0">
                <a:latin typeface="Tekton Pro" pitchFamily="34" charset="-94"/>
                <a:cs typeface="Times New Roman" pitchFamily="18" charset="0"/>
              </a:rPr>
              <a:t>begins.</a:t>
            </a:r>
            <a:endParaRPr kumimoji="0" lang="ko-KR" altLang="en-US" sz="2000" b="1" dirty="0">
              <a:latin typeface="Tekton Pro" pitchFamily="34" charset="-94"/>
              <a:cs typeface="Times New Roman" pitchFamily="18" charset="0"/>
            </a:endParaRPr>
          </a:p>
        </p:txBody>
      </p:sp>
      <p:pic>
        <p:nvPicPr>
          <p:cNvPr id="7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6395853" cy="182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213140" y="4552383"/>
            <a:ext cx="3464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Tekton Pro" pitchFamily="34" charset="-94"/>
                <a:cs typeface="Arial" pitchFamily="34" charset="0"/>
              </a:rPr>
              <a:t>http://</a:t>
            </a:r>
            <a:r>
              <a:rPr lang="en-US" sz="1800" dirty="0" smtClean="0">
                <a:latin typeface="Tekton Pro" pitchFamily="34" charset="-94"/>
                <a:cs typeface="Arial" pitchFamily="34" charset="0"/>
              </a:rPr>
              <a:t>a380.koreanair.com</a:t>
            </a:r>
            <a:endParaRPr lang="en-US" sz="1800" dirty="0">
              <a:latin typeface="Tekton Pro" pitchFamily="34" charset="-94"/>
              <a:cs typeface="Arial" pitchFamily="34" charset="0"/>
            </a:endParaRPr>
          </a:p>
        </p:txBody>
      </p:sp>
      <p:pic>
        <p:nvPicPr>
          <p:cNvPr id="8" name="Picture 4" descr="D:\작업폴더\2011-3월\0324_앰블렘_정혜인\K-로고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1813" y="6524626"/>
            <a:ext cx="140335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90332F-CB0A-462D-8155-FC4E2FB173C3}" type="slidenum">
              <a:rPr lang="en-US" altLang="ko-KR" smtClean="0"/>
              <a:pPr>
                <a:defRPr/>
              </a:pPr>
              <a:t>11</a:t>
            </a:fld>
            <a:endParaRPr lang="en-US" altLang="ko-KR" dirty="0"/>
          </a:p>
        </p:txBody>
      </p:sp>
      <p:pic>
        <p:nvPicPr>
          <p:cNvPr id="10" name="Picture 3" descr="D:\작업폴더\2011-3월\0324_앰블렘_정혜인\로고2_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4030" y="176214"/>
            <a:ext cx="1793743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8081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44" name="AutoShape 12"/>
          <p:cNvSpPr>
            <a:spLocks noChangeArrowheads="1"/>
          </p:cNvSpPr>
          <p:nvPr/>
        </p:nvSpPr>
        <p:spPr bwMode="auto">
          <a:xfrm>
            <a:off x="515938" y="909638"/>
            <a:ext cx="8703866" cy="87312"/>
          </a:xfrm>
          <a:prstGeom prst="roundRect">
            <a:avLst>
              <a:gd name="adj" fmla="val 16667"/>
            </a:avLst>
          </a:prstGeom>
          <a:solidFill>
            <a:srgbClr val="3EA0B4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200">
              <a:effectLst>
                <a:outerShdw blurRad="38100" dist="38100" dir="2700000" algn="tl">
                  <a:srgbClr val="000000"/>
                </a:outerShdw>
              </a:effectLst>
              <a:latin typeface="나눔고딕 ExtraBold" pitchFamily="50" charset="-127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19CEF1-B7F5-402D-BB20-98EC03A97077}" type="slidenum">
              <a:rPr lang="en-US" altLang="ko-KR"/>
              <a:pPr>
                <a:defRPr/>
              </a:pPr>
              <a:t>12</a:t>
            </a:fld>
            <a:endParaRPr lang="en-US" altLang="ko-KR"/>
          </a:p>
        </p:txBody>
      </p:sp>
      <p:sp>
        <p:nvSpPr>
          <p:cNvPr id="10244" name="AutoShape 14"/>
          <p:cNvSpPr>
            <a:spLocks noChangeArrowheads="1"/>
          </p:cNvSpPr>
          <p:nvPr/>
        </p:nvSpPr>
        <p:spPr bwMode="auto">
          <a:xfrm>
            <a:off x="439080" y="368300"/>
            <a:ext cx="3929191" cy="585788"/>
          </a:xfrm>
          <a:prstGeom prst="homePlate">
            <a:avLst>
              <a:gd name="adj" fmla="val 14979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rial" pitchFamily="34" charset="0"/>
              </a:rPr>
              <a:t>Gökyüzündeki oteliniz</a:t>
            </a:r>
            <a:r>
              <a:rPr lang="en-US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rial" pitchFamily="34" charset="0"/>
              </a:rPr>
              <a:t>, </a:t>
            </a:r>
            <a:r>
              <a:rPr lang="en-US" altLang="ko-KR" b="1" dirty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rial" pitchFamily="34" charset="0"/>
              </a:rPr>
              <a:t>A380  </a:t>
            </a:r>
            <a:endParaRPr lang="ko-KR" altLang="en-US" b="1" dirty="0">
              <a:solidFill>
                <a:srgbClr val="FF0000"/>
              </a:solidFill>
              <a:effectLst/>
              <a:latin typeface="Tekton Pro" pitchFamily="34" charset="-94"/>
              <a:ea typeface="새굴림" pitchFamily="18" charset="-127"/>
              <a:cs typeface="Arial" pitchFamily="34" charset="0"/>
            </a:endParaRP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439080" y="1128714"/>
            <a:ext cx="9438217" cy="95410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1pPr>
            <a:lvl2pPr marL="742950" indent="-28575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2pPr>
            <a:lvl3pPr marL="11430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3pPr>
            <a:lvl4pPr marL="16002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4pPr>
            <a:lvl5pPr marL="20574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9pPr>
          </a:lstStyle>
          <a:p>
            <a:pPr algn="l" eaLnBrk="1" hangingPunct="1">
              <a:spcBef>
                <a:spcPct val="0"/>
              </a:spcBef>
              <a:defRPr/>
            </a:pPr>
            <a:r>
              <a:rPr lang="en-US" altLang="ko-KR" sz="2800" b="1" dirty="0" smtClean="0">
                <a:solidFill>
                  <a:schemeClr val="accent5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A380</a:t>
            </a:r>
            <a:r>
              <a:rPr lang="tr-TR" altLang="ko-KR" sz="2800" b="1" dirty="0" smtClean="0">
                <a:solidFill>
                  <a:schemeClr val="accent5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uçuş destinasyonları </a:t>
            </a:r>
            <a:r>
              <a:rPr lang="en-US" altLang="ko-KR" sz="2800" b="1" dirty="0" smtClean="0">
                <a:solidFill>
                  <a:schemeClr val="accent5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New York(JFK), Los Angeles(LAX),</a:t>
            </a:r>
          </a:p>
          <a:p>
            <a:pPr algn="l" eaLnBrk="1" hangingPunct="1">
              <a:spcBef>
                <a:spcPct val="0"/>
              </a:spcBef>
              <a:defRPr/>
            </a:pPr>
            <a:r>
              <a:rPr lang="tr-TR" altLang="ko-KR" sz="2800" b="1" dirty="0" smtClean="0">
                <a:solidFill>
                  <a:schemeClr val="accent5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Paris (CDG) </a:t>
            </a:r>
            <a:r>
              <a:rPr lang="tr-TR" altLang="ko-KR" sz="2800" b="1" dirty="0" smtClean="0">
                <a:solidFill>
                  <a:schemeClr val="accent5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ve</a:t>
            </a:r>
            <a:r>
              <a:rPr lang="en-US" altLang="ko-KR" sz="2800" b="1" dirty="0" smtClean="0">
                <a:solidFill>
                  <a:schemeClr val="accent5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  <a:r>
              <a:rPr lang="en-US" altLang="ko-KR" sz="2800" b="1" dirty="0" smtClean="0">
                <a:solidFill>
                  <a:schemeClr val="accent5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Hong Kong(HKG) </a:t>
            </a:r>
          </a:p>
        </p:txBody>
      </p:sp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210" y="2817814"/>
            <a:ext cx="9568921" cy="358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Rectangle 5"/>
          <p:cNvSpPr>
            <a:spLocks noChangeArrowheads="1"/>
          </p:cNvSpPr>
          <p:nvPr/>
        </p:nvSpPr>
        <p:spPr bwMode="auto">
          <a:xfrm>
            <a:off x="1219334" y="2432050"/>
            <a:ext cx="5486135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ko-KR" sz="1500" b="1" dirty="0">
                <a:solidFill>
                  <a:schemeClr val="accent5">
                    <a:lumMod val="25000"/>
                  </a:schemeClr>
                </a:solidFill>
                <a:effectLst/>
                <a:latin typeface="Tekton Pro" pitchFamily="34" charset="-94"/>
                <a:cs typeface="Arial" pitchFamily="34" charset="0"/>
              </a:rPr>
              <a:t>Upper Deck – all Prestige BUSINESS class   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ko-KR" sz="1500" b="1" dirty="0">
                <a:solidFill>
                  <a:schemeClr val="accent5">
                    <a:lumMod val="25000"/>
                  </a:schemeClr>
                </a:solidFill>
                <a:effectLst/>
                <a:latin typeface="Tekton Pro" pitchFamily="34" charset="-94"/>
                <a:cs typeface="Arial" pitchFamily="34" charset="0"/>
              </a:rPr>
              <a:t>                          (94 Seats, 74 pitch)</a:t>
            </a:r>
          </a:p>
        </p:txBody>
      </p:sp>
      <p:sp>
        <p:nvSpPr>
          <p:cNvPr id="65" name="Rectangle 6"/>
          <p:cNvSpPr>
            <a:spLocks noChangeArrowheads="1"/>
          </p:cNvSpPr>
          <p:nvPr/>
        </p:nvSpPr>
        <p:spPr bwMode="auto">
          <a:xfrm>
            <a:off x="266568" y="5516563"/>
            <a:ext cx="3809338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ko-KR" sz="1500" b="1" dirty="0">
                <a:solidFill>
                  <a:schemeClr val="accent5">
                    <a:lumMod val="25000"/>
                  </a:schemeClr>
                </a:solidFill>
                <a:effectLst/>
                <a:latin typeface="Tekton Pro" pitchFamily="34" charset="-94"/>
                <a:cs typeface="Arial" pitchFamily="34" charset="0"/>
              </a:rPr>
              <a:t>Kosmo Suites - FIRST Class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ko-KR" sz="1500" b="1" dirty="0">
                <a:solidFill>
                  <a:schemeClr val="accent5">
                    <a:lumMod val="25000"/>
                  </a:schemeClr>
                </a:solidFill>
                <a:effectLst/>
                <a:latin typeface="Tekton Pro" pitchFamily="34" charset="-94"/>
                <a:cs typeface="Arial" pitchFamily="34" charset="0"/>
              </a:rPr>
              <a:t>            (12 Suites, 83 pitch)</a:t>
            </a:r>
          </a:p>
        </p:txBody>
      </p:sp>
      <p:sp>
        <p:nvSpPr>
          <p:cNvPr id="66" name="Rectangle 7"/>
          <p:cNvSpPr>
            <a:spLocks noChangeArrowheads="1"/>
          </p:cNvSpPr>
          <p:nvPr/>
        </p:nvSpPr>
        <p:spPr bwMode="auto">
          <a:xfrm>
            <a:off x="5874808" y="5183188"/>
            <a:ext cx="3200533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ko-KR" sz="1500" dirty="0">
                <a:solidFill>
                  <a:schemeClr val="accent5">
                    <a:lumMod val="25000"/>
                  </a:schemeClr>
                </a:solidFill>
                <a:effectLst/>
                <a:latin typeface="Tekton Pro" pitchFamily="34" charset="-94"/>
                <a:cs typeface="Arial" pitchFamily="34" charset="0"/>
              </a:rPr>
              <a:t>  </a:t>
            </a:r>
            <a:r>
              <a:rPr lang="en-US" altLang="ko-KR" sz="1500" b="1" dirty="0">
                <a:solidFill>
                  <a:schemeClr val="accent5">
                    <a:lumMod val="25000"/>
                  </a:schemeClr>
                </a:solidFill>
                <a:effectLst/>
                <a:latin typeface="Tekton Pro" pitchFamily="34" charset="-94"/>
                <a:cs typeface="Arial" pitchFamily="34" charset="0"/>
              </a:rPr>
              <a:t>ECONOMY Class </a:t>
            </a:r>
            <a:br>
              <a:rPr lang="en-US" altLang="ko-KR" sz="1500" b="1" dirty="0">
                <a:solidFill>
                  <a:schemeClr val="accent5">
                    <a:lumMod val="25000"/>
                  </a:schemeClr>
                </a:solidFill>
                <a:effectLst/>
                <a:latin typeface="Tekton Pro" pitchFamily="34" charset="-94"/>
                <a:cs typeface="Arial" pitchFamily="34" charset="0"/>
              </a:rPr>
            </a:br>
            <a:r>
              <a:rPr lang="en-US" altLang="ko-KR" sz="1500" b="1" dirty="0">
                <a:solidFill>
                  <a:schemeClr val="accent5">
                    <a:lumMod val="25000"/>
                  </a:schemeClr>
                </a:solidFill>
                <a:effectLst/>
                <a:latin typeface="Tekton Pro" pitchFamily="34" charset="-94"/>
                <a:cs typeface="Arial" pitchFamily="34" charset="0"/>
              </a:rPr>
              <a:t>(301 Seats, 34 pitch)</a:t>
            </a:r>
          </a:p>
        </p:txBody>
      </p:sp>
      <p:cxnSp>
        <p:nvCxnSpPr>
          <p:cNvPr id="10250" name="Straight Arrow Connector 9"/>
          <p:cNvCxnSpPr>
            <a:cxnSpLocks noChangeShapeType="1"/>
          </p:cNvCxnSpPr>
          <p:nvPr/>
        </p:nvCxnSpPr>
        <p:spPr bwMode="auto">
          <a:xfrm flipV="1">
            <a:off x="1981200" y="4670426"/>
            <a:ext cx="0" cy="741363"/>
          </a:xfrm>
          <a:prstGeom prst="straightConnector1">
            <a:avLst/>
          </a:prstGeom>
          <a:noFill/>
          <a:ln w="6350" algn="ctr">
            <a:solidFill>
              <a:srgbClr val="B2B2B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0251" name="Straight Arrow Connector 12"/>
          <p:cNvCxnSpPr>
            <a:cxnSpLocks noChangeShapeType="1"/>
          </p:cNvCxnSpPr>
          <p:nvPr/>
        </p:nvCxnSpPr>
        <p:spPr bwMode="auto">
          <a:xfrm flipH="1" flipV="1">
            <a:off x="6215327" y="4665664"/>
            <a:ext cx="490141" cy="439737"/>
          </a:xfrm>
          <a:prstGeom prst="straightConnector1">
            <a:avLst/>
          </a:prstGeom>
          <a:noFill/>
          <a:ln w="6350" algn="ctr">
            <a:solidFill>
              <a:srgbClr val="B2B2B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252" name="Rectangle 16"/>
          <p:cNvSpPr>
            <a:spLocks noChangeArrowheads="1"/>
          </p:cNvSpPr>
          <p:nvPr/>
        </p:nvSpPr>
        <p:spPr bwMode="auto">
          <a:xfrm>
            <a:off x="6705469" y="4648200"/>
            <a:ext cx="251433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r>
              <a:rPr lang="en-US" altLang="ko-KR" sz="1500" b="1" dirty="0">
                <a:solidFill>
                  <a:srgbClr val="981E06"/>
                </a:solidFill>
                <a:effectLst/>
                <a:latin typeface="Tekton Pro" pitchFamily="34" charset="-94"/>
                <a:cs typeface="Arial" pitchFamily="34" charset="0"/>
              </a:rPr>
              <a:t>Duty Free Showcase</a:t>
            </a:r>
          </a:p>
        </p:txBody>
      </p:sp>
      <p:cxnSp>
        <p:nvCxnSpPr>
          <p:cNvPr id="10253" name="Straight Arrow Connector 19"/>
          <p:cNvCxnSpPr>
            <a:cxnSpLocks noChangeShapeType="1"/>
          </p:cNvCxnSpPr>
          <p:nvPr/>
        </p:nvCxnSpPr>
        <p:spPr bwMode="auto">
          <a:xfrm flipH="1" flipV="1">
            <a:off x="7467335" y="4495800"/>
            <a:ext cx="304404" cy="152400"/>
          </a:xfrm>
          <a:prstGeom prst="straightConnector1">
            <a:avLst/>
          </a:prstGeom>
          <a:noFill/>
          <a:ln w="6350" algn="ctr">
            <a:solidFill>
              <a:srgbClr val="B2B2B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254" name="Rectangle 20"/>
          <p:cNvSpPr>
            <a:spLocks noChangeArrowheads="1"/>
          </p:cNvSpPr>
          <p:nvPr/>
        </p:nvSpPr>
        <p:spPr bwMode="auto">
          <a:xfrm>
            <a:off x="6464697" y="2573338"/>
            <a:ext cx="2146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r>
              <a:rPr lang="en-US" altLang="ko-KR" sz="1500" b="1" dirty="0">
                <a:solidFill>
                  <a:srgbClr val="981E06"/>
                </a:solidFill>
                <a:effectLst/>
                <a:latin typeface="Tekton Pro" pitchFamily="34" charset="-94"/>
                <a:cs typeface="Arial" pitchFamily="34" charset="0"/>
              </a:rPr>
              <a:t>Prestige Lounge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r>
              <a:rPr lang="en-US" altLang="ko-KR" sz="1500" dirty="0">
                <a:solidFill>
                  <a:srgbClr val="981E06"/>
                </a:solidFill>
                <a:effectLst/>
                <a:latin typeface="Tekton Pro" pitchFamily="34" charset="-94"/>
                <a:cs typeface="Arial" pitchFamily="34" charset="0"/>
              </a:rPr>
              <a:t>Celestial Bar</a:t>
            </a:r>
          </a:p>
        </p:txBody>
      </p:sp>
      <p:cxnSp>
        <p:nvCxnSpPr>
          <p:cNvPr id="10255" name="Straight Arrow Connector 22"/>
          <p:cNvCxnSpPr>
            <a:cxnSpLocks noChangeShapeType="1"/>
          </p:cNvCxnSpPr>
          <p:nvPr/>
        </p:nvCxnSpPr>
        <p:spPr bwMode="auto">
          <a:xfrm flipH="1">
            <a:off x="6965156" y="2938464"/>
            <a:ext cx="323321" cy="471487"/>
          </a:xfrm>
          <a:prstGeom prst="straightConnector1">
            <a:avLst/>
          </a:prstGeom>
          <a:noFill/>
          <a:ln w="6350" algn="ctr">
            <a:solidFill>
              <a:srgbClr val="B2B2B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256" name="Rectangle 25"/>
          <p:cNvSpPr>
            <a:spLocks noChangeArrowheads="1"/>
          </p:cNvSpPr>
          <p:nvPr/>
        </p:nvSpPr>
        <p:spPr bwMode="auto">
          <a:xfrm>
            <a:off x="-318161" y="2833688"/>
            <a:ext cx="198120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r>
              <a:rPr lang="en-US" altLang="ko-KR" sz="1500" b="1" dirty="0">
                <a:solidFill>
                  <a:srgbClr val="981E06"/>
                </a:solidFill>
                <a:effectLst/>
                <a:latin typeface="Tekton Pro" pitchFamily="34" charset="-94"/>
                <a:cs typeface="Arial" pitchFamily="34" charset="0"/>
              </a:rPr>
              <a:t>Prestige Lounge</a:t>
            </a:r>
          </a:p>
        </p:txBody>
      </p:sp>
      <p:cxnSp>
        <p:nvCxnSpPr>
          <p:cNvPr id="10257" name="Straight Arrow Connector 27"/>
          <p:cNvCxnSpPr>
            <a:cxnSpLocks noChangeShapeType="1"/>
          </p:cNvCxnSpPr>
          <p:nvPr/>
        </p:nvCxnSpPr>
        <p:spPr bwMode="auto">
          <a:xfrm>
            <a:off x="963083" y="3290888"/>
            <a:ext cx="256250" cy="290512"/>
          </a:xfrm>
          <a:prstGeom prst="straightConnector1">
            <a:avLst/>
          </a:prstGeom>
          <a:noFill/>
          <a:ln w="6350" algn="ctr">
            <a:solidFill>
              <a:srgbClr val="B2B2B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258" name="Rectangle 20"/>
          <p:cNvSpPr>
            <a:spLocks noChangeArrowheads="1"/>
          </p:cNvSpPr>
          <p:nvPr/>
        </p:nvSpPr>
        <p:spPr bwMode="auto">
          <a:xfrm>
            <a:off x="-304404" y="4876800"/>
            <a:ext cx="210674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r>
              <a:rPr lang="en-US" altLang="ko-KR" sz="1500" b="1" dirty="0">
                <a:solidFill>
                  <a:srgbClr val="981E06"/>
                </a:solidFill>
                <a:effectLst/>
                <a:latin typeface="Tekton Pro" pitchFamily="34" charset="-94"/>
                <a:cs typeface="Arial" pitchFamily="34" charset="0"/>
              </a:rPr>
              <a:t>First Class Lounge</a:t>
            </a:r>
          </a:p>
        </p:txBody>
      </p:sp>
      <p:cxnSp>
        <p:nvCxnSpPr>
          <p:cNvPr id="10259" name="Straight Arrow Connector 9"/>
          <p:cNvCxnSpPr>
            <a:cxnSpLocks noChangeShapeType="1"/>
          </p:cNvCxnSpPr>
          <p:nvPr/>
        </p:nvCxnSpPr>
        <p:spPr bwMode="auto">
          <a:xfrm flipV="1">
            <a:off x="914929" y="4648200"/>
            <a:ext cx="96308" cy="228600"/>
          </a:xfrm>
          <a:prstGeom prst="straightConnector1">
            <a:avLst/>
          </a:prstGeom>
          <a:noFill/>
          <a:ln w="6350" algn="ctr">
            <a:solidFill>
              <a:srgbClr val="B2B2B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0260" name="Straight Arrow Connector 22"/>
          <p:cNvCxnSpPr>
            <a:cxnSpLocks noChangeShapeType="1"/>
          </p:cNvCxnSpPr>
          <p:nvPr/>
        </p:nvCxnSpPr>
        <p:spPr bwMode="auto">
          <a:xfrm>
            <a:off x="2514335" y="3084514"/>
            <a:ext cx="0" cy="382587"/>
          </a:xfrm>
          <a:prstGeom prst="straightConnector1">
            <a:avLst/>
          </a:prstGeom>
          <a:noFill/>
          <a:ln w="6350" algn="ctr">
            <a:solidFill>
              <a:srgbClr val="B2B2B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0261" name="Straight Arrow Connector 26"/>
          <p:cNvCxnSpPr>
            <a:cxnSpLocks noChangeShapeType="1"/>
          </p:cNvCxnSpPr>
          <p:nvPr/>
        </p:nvCxnSpPr>
        <p:spPr bwMode="auto">
          <a:xfrm>
            <a:off x="5695950" y="2938464"/>
            <a:ext cx="0" cy="490537"/>
          </a:xfrm>
          <a:prstGeom prst="straightConnector1">
            <a:avLst/>
          </a:prstGeom>
          <a:noFill/>
          <a:ln w="6350" algn="ctr">
            <a:solidFill>
              <a:srgbClr val="B2B2B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2" name="Picture 4" descr="D:\작업폴더\2011-3월\0324_앰블렘_정혜인\K-로고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1813" y="6524626"/>
            <a:ext cx="140335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0442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9372" y="2982642"/>
            <a:ext cx="3709591" cy="400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72480" y="723765"/>
            <a:ext cx="963352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" pitchFamily="34" charset="-94"/>
                <a:ea typeface="+mn-ea"/>
                <a:cs typeface="+mn-cs"/>
              </a:rPr>
              <a:t>  </a:t>
            </a:r>
            <a:r>
              <a:rPr kumimoji="0"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" pitchFamily="34" charset="-94"/>
                <a:ea typeface="+mn-ea"/>
                <a:cs typeface="Andalus" pitchFamily="18" charset="-78"/>
              </a:rPr>
              <a:t>Korean Air </a:t>
            </a:r>
            <a:r>
              <a:rPr kumimoji="0"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" pitchFamily="34" charset="-94"/>
                <a:ea typeface="+mn-ea"/>
                <a:cs typeface="Andalus" pitchFamily="18" charset="-78"/>
              </a:rPr>
              <a:t>A380</a:t>
            </a:r>
            <a:r>
              <a:rPr kumimoji="0" lang="tr-TR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" pitchFamily="34" charset="-94"/>
                <a:ea typeface="+mn-ea"/>
                <a:cs typeface="Andalus" pitchFamily="18" charset="-78"/>
              </a:rPr>
              <a:t> </a:t>
            </a:r>
            <a:r>
              <a:rPr kumimoji="0"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" pitchFamily="34" charset="-94"/>
                <a:ea typeface="+mn-ea"/>
                <a:cs typeface="Andalus" pitchFamily="18" charset="-78"/>
              </a:rPr>
              <a:t>&amp; Sky Shop</a:t>
            </a:r>
            <a:r>
              <a:rPr kumimoji="0" lang="tr-TR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" pitchFamily="34" charset="-94"/>
                <a:ea typeface="+mn-ea"/>
                <a:cs typeface="Andalus" pitchFamily="18" charset="-78"/>
              </a:rPr>
              <a:t> </a:t>
            </a:r>
            <a:endParaRPr kumimoji="0"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kton Pro" pitchFamily="34" charset="-94"/>
              <a:ea typeface="+mn-ea"/>
              <a:cs typeface="Andalus" pitchFamily="18" charset="-78"/>
            </a:endParaRPr>
          </a:p>
        </p:txBody>
      </p:sp>
      <p:sp>
        <p:nvSpPr>
          <p:cNvPr id="14341" name="TextBox 11"/>
          <p:cNvSpPr txBox="1">
            <a:spLocks noChangeArrowheads="1"/>
          </p:cNvSpPr>
          <p:nvPr/>
        </p:nvSpPr>
        <p:spPr bwMode="auto">
          <a:xfrm>
            <a:off x="857545" y="323655"/>
            <a:ext cx="64360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ko-KR" sz="2000" b="1" i="1" dirty="0">
                <a:latin typeface="Tekton Pro" pitchFamily="34" charset="-94"/>
                <a:cs typeface="Times New Roman" pitchFamily="18" charset="0"/>
              </a:rPr>
              <a:t>Where </a:t>
            </a:r>
            <a:r>
              <a:rPr kumimoji="0" lang="tr-TR" altLang="ko-KR" sz="2000" b="1" i="1" dirty="0" smtClean="0">
                <a:latin typeface="Tekton Pro" pitchFamily="34" charset="-94"/>
                <a:cs typeface="Times New Roman" pitchFamily="18" charset="0"/>
              </a:rPr>
              <a:t> </a:t>
            </a:r>
            <a:r>
              <a:rPr kumimoji="0" lang="en-US" altLang="ko-KR" sz="2000" b="1" i="1" dirty="0" smtClean="0">
                <a:latin typeface="Tekton Pro" pitchFamily="34" charset="-94"/>
                <a:cs typeface="Times New Roman" pitchFamily="18" charset="0"/>
              </a:rPr>
              <a:t>dreams </a:t>
            </a:r>
            <a:r>
              <a:rPr kumimoji="0" lang="tr-TR" altLang="ko-KR" sz="2000" b="1" i="1" dirty="0" smtClean="0">
                <a:latin typeface="Tekton Pro" pitchFamily="34" charset="-94"/>
                <a:cs typeface="Times New Roman" pitchFamily="18" charset="0"/>
              </a:rPr>
              <a:t> </a:t>
            </a:r>
            <a:r>
              <a:rPr kumimoji="0" lang="en-US" altLang="ko-KR" sz="2000" b="1" i="1" dirty="0" smtClean="0">
                <a:latin typeface="Tekton Pro" pitchFamily="34" charset="-94"/>
                <a:cs typeface="Times New Roman" pitchFamily="18" charset="0"/>
              </a:rPr>
              <a:t>are </a:t>
            </a:r>
            <a:r>
              <a:rPr kumimoji="0" lang="tr-TR" altLang="ko-KR" sz="2000" b="1" i="1" dirty="0" smtClean="0">
                <a:latin typeface="Tekton Pro" pitchFamily="34" charset="-94"/>
                <a:cs typeface="Times New Roman" pitchFamily="18" charset="0"/>
              </a:rPr>
              <a:t> </a:t>
            </a:r>
            <a:r>
              <a:rPr kumimoji="0" lang="en-US" altLang="ko-KR" sz="2000" b="1" i="1" dirty="0" smtClean="0">
                <a:latin typeface="Tekton Pro" pitchFamily="34" charset="-94"/>
                <a:cs typeface="Times New Roman" pitchFamily="18" charset="0"/>
              </a:rPr>
              <a:t>made</a:t>
            </a:r>
            <a:r>
              <a:rPr kumimoji="0" lang="en-US" altLang="ko-KR" sz="2000" b="1" i="1" dirty="0">
                <a:latin typeface="Tekton Pro" pitchFamily="34" charset="-94"/>
                <a:cs typeface="Times New Roman" pitchFamily="18" charset="0"/>
              </a:rPr>
              <a:t>,</a:t>
            </a:r>
            <a:endParaRPr kumimoji="0" lang="ko-KR" altLang="en-US" sz="2000" b="1" i="1" dirty="0">
              <a:latin typeface="Tekton Pro" pitchFamily="34" charset="-94"/>
              <a:cs typeface="Times New Roman" pitchFamily="18" charset="0"/>
            </a:endParaRPr>
          </a:p>
        </p:txBody>
      </p:sp>
      <p:pic>
        <p:nvPicPr>
          <p:cNvPr id="2052" name="Picture 4" descr="The Prestige Class forward lounge on the Korean Air A3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1778" y="1475955"/>
            <a:ext cx="3781592" cy="249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orean Air A380 Skysh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480" y="4060851"/>
            <a:ext cx="2654660" cy="265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orean Air Skysho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7785" y="4059070"/>
            <a:ext cx="2700300" cy="265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Korean Air A380 Skyshop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477" y="1493785"/>
            <a:ext cx="5445605" cy="247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D:\작업폴더\2011-3월\0324_앰블렘_정혜인\K-로고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1813" y="6524626"/>
            <a:ext cx="140335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90332F-CB0A-462D-8155-FC4E2FB173C3}" type="slidenum">
              <a:rPr lang="en-US" altLang="ko-KR" smtClean="0"/>
              <a:pPr>
                <a:defRPr/>
              </a:pPr>
              <a:t>13</a:t>
            </a:fld>
            <a:endParaRPr lang="en-US" altLang="ko-KR" dirty="0"/>
          </a:p>
        </p:txBody>
      </p:sp>
      <p:pic>
        <p:nvPicPr>
          <p:cNvPr id="2062" name="Picture 14" descr="http://m.koreanair.com/img/class/fr_f_4_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1777" y="4059070"/>
            <a:ext cx="3767185" cy="224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D:\작업폴더\2011-3월\0324_앰블렘_정혜인\로고2_0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4030" y="176214"/>
            <a:ext cx="1793743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1256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4"/>
          <p:cNvSpPr>
            <a:spLocks noChangeArrowheads="1"/>
          </p:cNvSpPr>
          <p:nvPr/>
        </p:nvSpPr>
        <p:spPr bwMode="auto">
          <a:xfrm>
            <a:off x="642850" y="323850"/>
            <a:ext cx="5840320" cy="585788"/>
          </a:xfrm>
          <a:prstGeom prst="homePlate">
            <a:avLst>
              <a:gd name="adj" fmla="val 14979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r>
              <a:rPr lang="en-US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Neden Kore Havayollar</a:t>
            </a:r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ı</a:t>
            </a:r>
            <a:r>
              <a:rPr lang="en-US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? </a:t>
            </a:r>
            <a:r>
              <a:rPr lang="en-US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– </a:t>
            </a:r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Konfor</a:t>
            </a:r>
            <a:endParaRPr lang="ko-KR" altLang="en-US" b="1" dirty="0">
              <a:solidFill>
                <a:srgbClr val="FF0000"/>
              </a:solidFill>
              <a:effectLst/>
              <a:latin typeface="Tekton Pro" pitchFamily="34" charset="-94"/>
              <a:ea typeface="새굴림" pitchFamily="18" charset="-127"/>
              <a:cs typeface="Andalus" panose="02020603050405020304" pitchFamily="18" charset="-78"/>
            </a:endParaRPr>
          </a:p>
        </p:txBody>
      </p:sp>
      <p:sp>
        <p:nvSpPr>
          <p:cNvPr id="593940" name="AutoShape 20"/>
          <p:cNvSpPr>
            <a:spLocks noChangeArrowheads="1"/>
          </p:cNvSpPr>
          <p:nvPr/>
        </p:nvSpPr>
        <p:spPr bwMode="auto">
          <a:xfrm>
            <a:off x="767535" y="909637"/>
            <a:ext cx="8775975" cy="104975"/>
          </a:xfrm>
          <a:prstGeom prst="roundRect">
            <a:avLst>
              <a:gd name="adj" fmla="val 16667"/>
            </a:avLst>
          </a:prstGeom>
          <a:solidFill>
            <a:srgbClr val="3EA0B4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200">
              <a:effectLst>
                <a:outerShdw blurRad="38100" dist="38100" dir="2700000" algn="tl">
                  <a:srgbClr val="000000"/>
                </a:outerShdw>
              </a:effectLst>
              <a:latin typeface="새굴림" pitchFamily="18" charset="-127"/>
              <a:ea typeface="새굴림" pitchFamily="18" charset="-127"/>
            </a:endParaRPr>
          </a:p>
        </p:txBody>
      </p:sp>
      <p:pic>
        <p:nvPicPr>
          <p:cNvPr id="7" name="Picture 4" descr="D:\작업폴더\2011-3월\0324_앰블렘_정혜인\K-로고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1813" y="6524626"/>
            <a:ext cx="140335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9C8B2-6C35-493E-8C27-074B202E3BBB}" type="slidenum">
              <a:rPr lang="en-US" altLang="ko-KR" smtClean="0"/>
              <a:pPr>
                <a:defRPr/>
              </a:pPr>
              <a:t>14</a:t>
            </a:fld>
            <a:endParaRPr lang="en-US" altLang="ko-KR" dirty="0"/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7144" y="1626871"/>
            <a:ext cx="2773480" cy="159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4107" y="3690941"/>
            <a:ext cx="1206714" cy="10441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1892" y="3690941"/>
            <a:ext cx="1206714" cy="1042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1892" y="5284791"/>
            <a:ext cx="1206714" cy="10695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2025" y="5284788"/>
            <a:ext cx="1198477" cy="1073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3080" y="1688739"/>
            <a:ext cx="2812061" cy="1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4590125" y="2373934"/>
            <a:ext cx="390393" cy="54927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B2B2B2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 sz="1200">
              <a:effectLst>
                <a:outerShdw blurRad="38100" dist="38100" dir="2700000" algn="tl">
                  <a:srgbClr val="000000"/>
                </a:outerShdw>
              </a:effectLst>
              <a:latin typeface="새굴림" pitchFamily="18" charset="-127"/>
              <a:ea typeface="새굴림" pitchFamily="18" charset="-127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4980518" y="3516017"/>
            <a:ext cx="4925481" cy="326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ko-KR"/>
            </a:defPPr>
            <a:lvl1pPr algn="ctr" rtl="0" fontAlgn="base" latinLnBrk="1">
              <a:spcBef>
                <a:spcPct val="50000"/>
              </a:spcBef>
              <a:spcAft>
                <a:spcPct val="0"/>
              </a:spcAft>
              <a:defRPr kumimoji="1" sz="3200" kern="1200">
                <a:solidFill>
                  <a:srgbClr val="275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Bold" pitchFamily="50" charset="-127"/>
                <a:ea typeface="-가시나무B"/>
                <a:cs typeface="-가시나무B"/>
              </a:defRPr>
            </a:lvl1pPr>
            <a:lvl2pPr marL="457200" algn="ctr" rtl="0" fontAlgn="base" latinLnBrk="1">
              <a:spcBef>
                <a:spcPct val="50000"/>
              </a:spcBef>
              <a:spcAft>
                <a:spcPct val="0"/>
              </a:spcAft>
              <a:defRPr kumimoji="1" sz="3200" kern="1200">
                <a:solidFill>
                  <a:srgbClr val="275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Bold" pitchFamily="50" charset="-127"/>
                <a:ea typeface="-가시나무B"/>
                <a:cs typeface="-가시나무B"/>
              </a:defRPr>
            </a:lvl2pPr>
            <a:lvl3pPr marL="914400" algn="ctr" rtl="0" fontAlgn="base" latinLnBrk="1">
              <a:spcBef>
                <a:spcPct val="50000"/>
              </a:spcBef>
              <a:spcAft>
                <a:spcPct val="0"/>
              </a:spcAft>
              <a:defRPr kumimoji="1" sz="3200" kern="1200">
                <a:solidFill>
                  <a:srgbClr val="275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Bold" pitchFamily="50" charset="-127"/>
                <a:ea typeface="-가시나무B"/>
                <a:cs typeface="-가시나무B"/>
              </a:defRPr>
            </a:lvl3pPr>
            <a:lvl4pPr marL="1371600" algn="ctr" rtl="0" fontAlgn="base" latinLnBrk="1">
              <a:spcBef>
                <a:spcPct val="50000"/>
              </a:spcBef>
              <a:spcAft>
                <a:spcPct val="0"/>
              </a:spcAft>
              <a:defRPr kumimoji="1" sz="3200" kern="1200">
                <a:solidFill>
                  <a:srgbClr val="275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Bold" pitchFamily="50" charset="-127"/>
                <a:ea typeface="-가시나무B"/>
                <a:cs typeface="-가시나무B"/>
              </a:defRPr>
            </a:lvl4pPr>
            <a:lvl5pPr marL="1828800" algn="ctr" rtl="0" fontAlgn="base" latinLnBrk="1">
              <a:spcBef>
                <a:spcPct val="50000"/>
              </a:spcBef>
              <a:spcAft>
                <a:spcPct val="0"/>
              </a:spcAft>
              <a:defRPr kumimoji="1" sz="3200" kern="1200">
                <a:solidFill>
                  <a:srgbClr val="275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Bold" pitchFamily="50" charset="-127"/>
                <a:ea typeface="-가시나무B"/>
                <a:cs typeface="-가시나무B"/>
              </a:defRPr>
            </a:lvl5pPr>
            <a:lvl6pPr marL="2286000" algn="l" defTabSz="914400" rtl="0" eaLnBrk="1" latinLnBrk="1" hangingPunct="1">
              <a:defRPr kumimoji="1" sz="3200" kern="1200">
                <a:solidFill>
                  <a:srgbClr val="275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Bold" pitchFamily="50" charset="-127"/>
                <a:ea typeface="-가시나무B"/>
                <a:cs typeface="-가시나무B"/>
              </a:defRPr>
            </a:lvl6pPr>
            <a:lvl7pPr marL="2743200" algn="l" defTabSz="914400" rtl="0" eaLnBrk="1" latinLnBrk="1" hangingPunct="1">
              <a:defRPr kumimoji="1" sz="3200" kern="1200">
                <a:solidFill>
                  <a:srgbClr val="275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Bold" pitchFamily="50" charset="-127"/>
                <a:ea typeface="-가시나무B"/>
                <a:cs typeface="-가시나무B"/>
              </a:defRPr>
            </a:lvl7pPr>
            <a:lvl8pPr marL="3200400" algn="l" defTabSz="914400" rtl="0" eaLnBrk="1" latinLnBrk="1" hangingPunct="1">
              <a:defRPr kumimoji="1" sz="3200" kern="1200">
                <a:solidFill>
                  <a:srgbClr val="275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Bold" pitchFamily="50" charset="-127"/>
                <a:ea typeface="-가시나무B"/>
                <a:cs typeface="-가시나무B"/>
              </a:defRPr>
            </a:lvl8pPr>
            <a:lvl9pPr marL="3657600" algn="l" defTabSz="914400" rtl="0" eaLnBrk="1" latinLnBrk="1" hangingPunct="1">
              <a:defRPr kumimoji="1" sz="3200" kern="1200">
                <a:solidFill>
                  <a:srgbClr val="275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Bold" pitchFamily="50" charset="-127"/>
                <a:ea typeface="-가시나무B"/>
                <a:cs typeface="-가시나무B"/>
              </a:defRPr>
            </a:lvl9pPr>
          </a:lstStyle>
          <a:p>
            <a:pPr algn="l" eaLnBrk="1" hangingPunct="1">
              <a:lnSpc>
                <a:spcPct val="120000"/>
              </a:lnSpc>
              <a:buFont typeface="Wingdings" pitchFamily="2" charset="2"/>
              <a:buChar char="§"/>
            </a:pPr>
            <a:r>
              <a:rPr lang="en-US" altLang="ko-KR" sz="14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200 cm uzunlugunda 70 cm genişliğinde </a:t>
            </a:r>
          </a:p>
          <a:p>
            <a:pPr algn="l" eaLnBrk="1" hangingPunct="1">
              <a:lnSpc>
                <a:spcPct val="120000"/>
              </a:lnSpc>
            </a:pPr>
            <a:r>
              <a:rPr lang="tr-TR" altLang="ko-KR" sz="16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180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derece yatar koltuk</a:t>
            </a:r>
          </a:p>
          <a:p>
            <a:pPr algn="l" eaLnBrk="1" hangingPunct="1">
              <a:lnSpc>
                <a:spcPct val="120000"/>
              </a:lnSpc>
              <a:buFont typeface="Wingdings" pitchFamily="2" charset="2"/>
              <a:buChar char="§"/>
            </a:pPr>
            <a: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211 cm koltuklar arası mesefe </a:t>
            </a:r>
          </a:p>
          <a:p>
            <a:pPr algn="l" eaLnBrk="1" hangingPunct="1">
              <a:lnSpc>
                <a:spcPct val="120000"/>
              </a:lnSpc>
              <a:buFont typeface="Wingdings" pitchFamily="2" charset="2"/>
              <a:buChar char="§"/>
            </a:pP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57 ekran LCD </a:t>
            </a:r>
          </a:p>
          <a:p>
            <a:pPr algn="l" eaLnBrk="1" hangingPunct="1">
              <a:lnSpc>
                <a:spcPct val="120000"/>
              </a:lnSpc>
              <a:buFont typeface="Wingdings" pitchFamily="2" charset="2"/>
              <a:buChar char="§"/>
            </a:pPr>
            <a:r>
              <a:rPr lang="tr-TR" altLang="ko-KR" sz="16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Kişiye özel okuma ışığı</a:t>
            </a:r>
            <a:endParaRPr lang="ko-KR" altLang="en-US" sz="1600" dirty="0">
              <a:solidFill>
                <a:schemeClr val="tx1"/>
              </a:solidFill>
              <a:effectLst/>
              <a:latin typeface="Tekton Pro" pitchFamily="34" charset="-94"/>
              <a:ea typeface="새굴림" pitchFamily="18" charset="-127"/>
              <a:cs typeface="Andalus" panose="02020603050405020304" pitchFamily="18" charset="-78"/>
            </a:endParaRPr>
          </a:p>
          <a:p>
            <a:pPr algn="l">
              <a:lnSpc>
                <a:spcPct val="120000"/>
              </a:lnSpc>
              <a:buFont typeface="Wingdings" pitchFamily="2" charset="2"/>
              <a:buChar char="§"/>
            </a:pPr>
            <a:r>
              <a:rPr lang="ko-KR" altLang="en-US" sz="1600" dirty="0">
                <a:solidFill>
                  <a:schemeClr val="tx1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A</a:t>
            </a:r>
            <a:r>
              <a:rPr lang="en-US" sz="1600" dirty="0" err="1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na</a:t>
            </a:r>
            <a:r>
              <a:rPr lang="en-US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kontrol</a:t>
            </a:r>
            <a:r>
              <a:rPr lang="en-US" sz="16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ünitesi</a:t>
            </a:r>
            <a:r>
              <a:rPr lang="en-US" sz="16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üzerinde</a:t>
            </a:r>
            <a:r>
              <a:rPr lang="en-US" sz="16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koltukla</a:t>
            </a:r>
            <a:r>
              <a:rPr lang="en-US" sz="16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ilgili</a:t>
            </a:r>
            <a:endParaRPr lang="tr-TR" sz="1600" dirty="0" smtClean="0">
              <a:solidFill>
                <a:schemeClr val="tx1"/>
              </a:solidFill>
              <a:effectLst/>
              <a:latin typeface="Tekton Pro" pitchFamily="34" charset="-94"/>
              <a:ea typeface="Verdana" pitchFamily="34" charset="0"/>
              <a:cs typeface="Andalus" panose="02020603050405020304" pitchFamily="18" charset="-78"/>
            </a:endParaRPr>
          </a:p>
          <a:p>
            <a:pPr algn="l">
              <a:lnSpc>
                <a:spcPct val="120000"/>
              </a:lnSpc>
            </a:pPr>
            <a:r>
              <a:rPr lang="en-US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tr-T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bütün</a:t>
            </a:r>
            <a:r>
              <a:rPr lang="en-US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kontroller</a:t>
            </a:r>
            <a:r>
              <a:rPr lang="en-US" sz="16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mevcuttur</a:t>
            </a:r>
            <a:r>
              <a:rPr lang="en-US" sz="16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.</a:t>
            </a:r>
          </a:p>
          <a:p>
            <a:pPr algn="l" eaLnBrk="1" hangingPunct="1">
              <a:lnSpc>
                <a:spcPct val="120000"/>
              </a:lnSpc>
              <a:buFont typeface="Wingdings" pitchFamily="2" charset="2"/>
              <a:buChar char="§"/>
            </a:pPr>
            <a:endParaRPr lang="ko-KR" altLang="en-US" sz="1400" dirty="0">
              <a:solidFill>
                <a:schemeClr val="tx1"/>
              </a:solidFill>
              <a:effectLst/>
              <a:latin typeface="Tekton Pro" pitchFamily="34" charset="-94"/>
              <a:ea typeface="새굴림" pitchFamily="18" charset="-127"/>
              <a:cs typeface="Verdana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 rot="10800000" flipV="1">
            <a:off x="767534" y="1061465"/>
            <a:ext cx="66619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>
              <a:spcBef>
                <a:spcPts val="0"/>
              </a:spcBef>
              <a:spcAft>
                <a:spcPts val="0"/>
              </a:spcAft>
            </a:pPr>
            <a:r>
              <a:rPr lang="tr-TR" dirty="0" smtClean="0">
                <a:solidFill>
                  <a:srgbClr val="11444B"/>
                </a:solidFill>
                <a:effectLst/>
                <a:latin typeface="Tekton Pro" pitchFamily="34" charset="-94"/>
                <a:cs typeface="Andalus"/>
              </a:rPr>
              <a:t>F</a:t>
            </a:r>
            <a:r>
              <a:rPr lang="en-US" dirty="0" err="1" smtClean="0">
                <a:solidFill>
                  <a:srgbClr val="11444B"/>
                </a:solidFill>
                <a:effectLst/>
                <a:latin typeface="Tekton Pro" pitchFamily="34" charset="-94"/>
                <a:cs typeface="Andalus"/>
              </a:rPr>
              <a:t>irst</a:t>
            </a:r>
            <a:r>
              <a:rPr lang="en-US" dirty="0" smtClean="0">
                <a:solidFill>
                  <a:srgbClr val="11444B"/>
                </a:solidFill>
                <a:effectLst/>
                <a:latin typeface="Tekton Pro" pitchFamily="34" charset="-94"/>
                <a:cs typeface="Andalus"/>
              </a:rPr>
              <a:t> </a:t>
            </a:r>
            <a:r>
              <a:rPr lang="en-US" dirty="0">
                <a:solidFill>
                  <a:srgbClr val="11444B"/>
                </a:solidFill>
                <a:effectLst/>
                <a:latin typeface="Tekton Pro" pitchFamily="34" charset="-94"/>
                <a:cs typeface="Andalus"/>
              </a:rPr>
              <a:t>Class </a:t>
            </a:r>
            <a:r>
              <a:rPr lang="en-US" dirty="0" err="1">
                <a:solidFill>
                  <a:srgbClr val="11444B"/>
                </a:solidFill>
                <a:effectLst/>
                <a:latin typeface="Tekton Pro" pitchFamily="34" charset="-94"/>
                <a:cs typeface="Andalus"/>
              </a:rPr>
              <a:t>Kosmo</a:t>
            </a:r>
            <a:r>
              <a:rPr lang="en-US" dirty="0">
                <a:solidFill>
                  <a:srgbClr val="11444B"/>
                </a:solidFill>
                <a:effectLst/>
                <a:latin typeface="Tekton Pro" pitchFamily="34" charset="-94"/>
                <a:cs typeface="Andalus"/>
              </a:rPr>
              <a:t> </a:t>
            </a:r>
            <a:r>
              <a:rPr lang="en-US" dirty="0" smtClean="0">
                <a:solidFill>
                  <a:srgbClr val="11444B"/>
                </a:solidFill>
                <a:effectLst/>
                <a:latin typeface="Tekton Pro" pitchFamily="34" charset="-94"/>
                <a:cs typeface="Andalus"/>
              </a:rPr>
              <a:t>S</a:t>
            </a:r>
            <a:r>
              <a:rPr lang="tr-TR" dirty="0" smtClean="0">
                <a:solidFill>
                  <a:srgbClr val="11444B"/>
                </a:solidFill>
                <a:effectLst/>
                <a:latin typeface="Tekton Pro" pitchFamily="34" charset="-94"/>
                <a:cs typeface="Andalus"/>
              </a:rPr>
              <a:t>uite </a:t>
            </a:r>
            <a:r>
              <a:rPr lang="en-US" dirty="0" smtClean="0">
                <a:solidFill>
                  <a:srgbClr val="11444B"/>
                </a:solidFill>
                <a:effectLst/>
                <a:latin typeface="Tekton Pro" pitchFamily="34" charset="-94"/>
                <a:cs typeface="Andalus"/>
              </a:rPr>
              <a:t>–  </a:t>
            </a:r>
            <a:r>
              <a:rPr lang="tr-TR" dirty="0" smtClean="0">
                <a:solidFill>
                  <a:srgbClr val="11444B"/>
                </a:solidFill>
                <a:effectLst/>
                <a:latin typeface="Tekton Pro" pitchFamily="34" charset="-94"/>
                <a:cs typeface="Andalus"/>
              </a:rPr>
              <a:t>R</a:t>
            </a:r>
            <a:r>
              <a:rPr lang="en-US" dirty="0" smtClean="0">
                <a:solidFill>
                  <a:srgbClr val="11444B"/>
                </a:solidFill>
                <a:effectLst/>
                <a:latin typeface="Tekton Pro" pitchFamily="34" charset="-94"/>
                <a:cs typeface="Andalus"/>
              </a:rPr>
              <a:t> </a:t>
            </a:r>
            <a:r>
              <a:rPr lang="en-US" dirty="0">
                <a:solidFill>
                  <a:srgbClr val="11444B"/>
                </a:solidFill>
                <a:effectLst/>
                <a:latin typeface="Tekton Pro" pitchFamily="34" charset="-94"/>
                <a:cs typeface="Andalus"/>
              </a:rPr>
              <a:t>class</a:t>
            </a:r>
            <a:endParaRPr lang="en-US" dirty="0">
              <a:effectLst/>
              <a:latin typeface="Tekton Pro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750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4"/>
          <p:cNvSpPr>
            <a:spLocks noChangeArrowheads="1"/>
          </p:cNvSpPr>
          <p:nvPr/>
        </p:nvSpPr>
        <p:spPr bwMode="auto">
          <a:xfrm>
            <a:off x="642850" y="323850"/>
            <a:ext cx="5840320" cy="585788"/>
          </a:xfrm>
          <a:prstGeom prst="homePlate">
            <a:avLst>
              <a:gd name="adj" fmla="val 14979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r>
              <a:rPr lang="en-US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Neden Kore </a:t>
            </a:r>
            <a:r>
              <a:rPr lang="en-US" altLang="ko-KR" b="1" dirty="0" err="1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Havayolla</a:t>
            </a:r>
            <a:r>
              <a:rPr lang="tr-TR" altLang="ko-KR" b="1" dirty="0" err="1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rı</a:t>
            </a:r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? </a:t>
            </a:r>
            <a:r>
              <a:rPr lang="en-US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– </a:t>
            </a:r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Konfor</a:t>
            </a:r>
            <a:endParaRPr lang="ko-KR" altLang="en-US" b="1" dirty="0">
              <a:solidFill>
                <a:srgbClr val="FF0000"/>
              </a:solidFill>
              <a:effectLst/>
              <a:latin typeface="Tekton Pro" pitchFamily="34" charset="-94"/>
              <a:ea typeface="새굴림" pitchFamily="18" charset="-127"/>
              <a:cs typeface="Andalus" panose="02020603050405020304" pitchFamily="18" charset="-78"/>
            </a:endParaRPr>
          </a:p>
        </p:txBody>
      </p:sp>
      <p:sp>
        <p:nvSpPr>
          <p:cNvPr id="593940" name="AutoShape 20"/>
          <p:cNvSpPr>
            <a:spLocks noChangeArrowheads="1"/>
          </p:cNvSpPr>
          <p:nvPr/>
        </p:nvSpPr>
        <p:spPr bwMode="auto">
          <a:xfrm>
            <a:off x="767535" y="909637"/>
            <a:ext cx="8775975" cy="104975"/>
          </a:xfrm>
          <a:prstGeom prst="roundRect">
            <a:avLst>
              <a:gd name="adj" fmla="val 16667"/>
            </a:avLst>
          </a:prstGeom>
          <a:solidFill>
            <a:srgbClr val="3EA0B4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200">
              <a:effectLst>
                <a:outerShdw blurRad="38100" dist="38100" dir="2700000" algn="tl">
                  <a:srgbClr val="000000"/>
                </a:outerShdw>
              </a:effectLst>
              <a:latin typeface="새굴림" pitchFamily="18" charset="-127"/>
              <a:ea typeface="새굴림" pitchFamily="18" charset="-127"/>
            </a:endParaRPr>
          </a:p>
        </p:txBody>
      </p:sp>
      <p:pic>
        <p:nvPicPr>
          <p:cNvPr id="7" name="Picture 4" descr="D:\작업폴더\2011-3월\0324_앰블렘_정혜인\K-로고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1813" y="6524626"/>
            <a:ext cx="140335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9C8B2-6C35-493E-8C27-074B202E3BBB}" type="slidenum">
              <a:rPr lang="en-US" altLang="ko-KR" smtClean="0"/>
              <a:pPr>
                <a:defRPr/>
              </a:pPr>
              <a:t>15</a:t>
            </a:fld>
            <a:endParaRPr lang="en-US" altLang="ko-KR" dirty="0"/>
          </a:p>
        </p:txBody>
      </p:sp>
      <p:pic>
        <p:nvPicPr>
          <p:cNvPr id="18" name="Picture 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338" y="1808820"/>
            <a:ext cx="4256521" cy="2211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2363" y="4598988"/>
            <a:ext cx="7752948" cy="134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13"/>
          <p:cNvSpPr>
            <a:spLocks noChangeArrowheads="1"/>
          </p:cNvSpPr>
          <p:nvPr/>
        </p:nvSpPr>
        <p:spPr bwMode="auto">
          <a:xfrm rot="5400000">
            <a:off x="2617672" y="4076272"/>
            <a:ext cx="360363" cy="550247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B2B2B2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 sz="1200">
              <a:effectLst>
                <a:outerShdw blurRad="38100" dist="38100" dir="2700000" algn="tl">
                  <a:srgbClr val="000000"/>
                </a:outerShdw>
              </a:effectLst>
              <a:latin typeface="새굴림" pitchFamily="18" charset="-127"/>
              <a:ea typeface="새굴림" pitchFamily="18" charset="-127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5161372" y="1583562"/>
            <a:ext cx="4523003" cy="326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ko-KR"/>
            </a:defPPr>
            <a:lvl1pPr algn="ctr" rtl="0" fontAlgn="base" latinLnBrk="1">
              <a:spcBef>
                <a:spcPct val="50000"/>
              </a:spcBef>
              <a:spcAft>
                <a:spcPct val="0"/>
              </a:spcAft>
              <a:defRPr kumimoji="1" sz="3200" kern="1200">
                <a:solidFill>
                  <a:srgbClr val="275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Bold" pitchFamily="50" charset="-127"/>
                <a:ea typeface="-가시나무B"/>
                <a:cs typeface="-가시나무B"/>
              </a:defRPr>
            </a:lvl1pPr>
            <a:lvl2pPr marL="457200" algn="ctr" rtl="0" fontAlgn="base" latinLnBrk="1">
              <a:spcBef>
                <a:spcPct val="50000"/>
              </a:spcBef>
              <a:spcAft>
                <a:spcPct val="0"/>
              </a:spcAft>
              <a:defRPr kumimoji="1" sz="3200" kern="1200">
                <a:solidFill>
                  <a:srgbClr val="275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Bold" pitchFamily="50" charset="-127"/>
                <a:ea typeface="-가시나무B"/>
                <a:cs typeface="-가시나무B"/>
              </a:defRPr>
            </a:lvl2pPr>
            <a:lvl3pPr marL="914400" algn="ctr" rtl="0" fontAlgn="base" latinLnBrk="1">
              <a:spcBef>
                <a:spcPct val="50000"/>
              </a:spcBef>
              <a:spcAft>
                <a:spcPct val="0"/>
              </a:spcAft>
              <a:defRPr kumimoji="1" sz="3200" kern="1200">
                <a:solidFill>
                  <a:srgbClr val="275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Bold" pitchFamily="50" charset="-127"/>
                <a:ea typeface="-가시나무B"/>
                <a:cs typeface="-가시나무B"/>
              </a:defRPr>
            </a:lvl3pPr>
            <a:lvl4pPr marL="1371600" algn="ctr" rtl="0" fontAlgn="base" latinLnBrk="1">
              <a:spcBef>
                <a:spcPct val="50000"/>
              </a:spcBef>
              <a:spcAft>
                <a:spcPct val="0"/>
              </a:spcAft>
              <a:defRPr kumimoji="1" sz="3200" kern="1200">
                <a:solidFill>
                  <a:srgbClr val="275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Bold" pitchFamily="50" charset="-127"/>
                <a:ea typeface="-가시나무B"/>
                <a:cs typeface="-가시나무B"/>
              </a:defRPr>
            </a:lvl4pPr>
            <a:lvl5pPr marL="1828800" algn="ctr" rtl="0" fontAlgn="base" latinLnBrk="1">
              <a:spcBef>
                <a:spcPct val="50000"/>
              </a:spcBef>
              <a:spcAft>
                <a:spcPct val="0"/>
              </a:spcAft>
              <a:defRPr kumimoji="1" sz="3200" kern="1200">
                <a:solidFill>
                  <a:srgbClr val="275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Bold" pitchFamily="50" charset="-127"/>
                <a:ea typeface="-가시나무B"/>
                <a:cs typeface="-가시나무B"/>
              </a:defRPr>
            </a:lvl5pPr>
            <a:lvl6pPr marL="2286000" algn="l" defTabSz="914400" rtl="0" eaLnBrk="1" latinLnBrk="1" hangingPunct="1">
              <a:defRPr kumimoji="1" sz="3200" kern="1200">
                <a:solidFill>
                  <a:srgbClr val="275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Bold" pitchFamily="50" charset="-127"/>
                <a:ea typeface="-가시나무B"/>
                <a:cs typeface="-가시나무B"/>
              </a:defRPr>
            </a:lvl6pPr>
            <a:lvl7pPr marL="2743200" algn="l" defTabSz="914400" rtl="0" eaLnBrk="1" latinLnBrk="1" hangingPunct="1">
              <a:defRPr kumimoji="1" sz="3200" kern="1200">
                <a:solidFill>
                  <a:srgbClr val="275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Bold" pitchFamily="50" charset="-127"/>
                <a:ea typeface="-가시나무B"/>
                <a:cs typeface="-가시나무B"/>
              </a:defRPr>
            </a:lvl7pPr>
            <a:lvl8pPr marL="3200400" algn="l" defTabSz="914400" rtl="0" eaLnBrk="1" latinLnBrk="1" hangingPunct="1">
              <a:defRPr kumimoji="1" sz="3200" kern="1200">
                <a:solidFill>
                  <a:srgbClr val="275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Bold" pitchFamily="50" charset="-127"/>
                <a:ea typeface="-가시나무B"/>
                <a:cs typeface="-가시나무B"/>
              </a:defRPr>
            </a:lvl8pPr>
            <a:lvl9pPr marL="3657600" algn="l" defTabSz="914400" rtl="0" eaLnBrk="1" latinLnBrk="1" hangingPunct="1">
              <a:defRPr kumimoji="1" sz="3200" kern="1200">
                <a:solidFill>
                  <a:srgbClr val="275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Bold" pitchFamily="50" charset="-127"/>
                <a:ea typeface="-가시나무B"/>
                <a:cs typeface="-가시나무B"/>
              </a:defRPr>
            </a:lvl9pPr>
          </a:lstStyle>
          <a:p>
            <a:pPr algn="l" eaLnBrk="1" hangingPunct="1">
              <a:lnSpc>
                <a:spcPct val="120000"/>
              </a:lnSpc>
              <a:buFont typeface="Wingdings" pitchFamily="2" charset="2"/>
              <a:buChar char="§"/>
            </a:pPr>
            <a:r>
              <a:rPr lang="en-US" altLang="ko-KR" sz="14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200 cm uzunlugunda 54 cm genişliğinde </a:t>
            </a:r>
          </a:p>
          <a:p>
            <a:pPr algn="l" eaLnBrk="1" hangingPunct="1">
              <a:lnSpc>
                <a:spcPct val="120000"/>
              </a:lnSpc>
            </a:pPr>
            <a:r>
              <a:rPr lang="tr-TR" altLang="ko-KR" sz="16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180 derece yatar koltuk</a:t>
            </a:r>
          </a:p>
          <a:p>
            <a:pPr algn="l" eaLnBrk="1" hangingPunct="1">
              <a:lnSpc>
                <a:spcPct val="120000"/>
              </a:lnSpc>
              <a:buFont typeface="Wingdings" pitchFamily="2" charset="2"/>
              <a:buChar char="§"/>
            </a:pPr>
            <a: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211 cm koltuklar arası mesefe </a:t>
            </a:r>
          </a:p>
          <a:p>
            <a:pPr algn="l" eaLnBrk="1" hangingPunct="1">
              <a:lnSpc>
                <a:spcPct val="120000"/>
              </a:lnSpc>
              <a:buFont typeface="Wingdings" pitchFamily="2" charset="2"/>
              <a:buChar char="§"/>
            </a:pP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43 ekran LCD </a:t>
            </a:r>
          </a:p>
          <a:p>
            <a:pPr algn="l" eaLnBrk="1" hangingPunct="1">
              <a:lnSpc>
                <a:spcPct val="120000"/>
              </a:lnSpc>
              <a:buFont typeface="Wingdings" pitchFamily="2" charset="2"/>
              <a:buChar char="§"/>
            </a:pPr>
            <a:r>
              <a:rPr lang="tr-TR" altLang="ko-KR" sz="16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Kişiye özel okuma ışığı</a:t>
            </a:r>
            <a:endParaRPr lang="ko-KR" altLang="en-US" sz="1600" dirty="0">
              <a:solidFill>
                <a:schemeClr val="tx1"/>
              </a:solidFill>
              <a:effectLst/>
              <a:latin typeface="Tekton Pro" pitchFamily="34" charset="-94"/>
              <a:ea typeface="새굴림" pitchFamily="18" charset="-127"/>
              <a:cs typeface="Andalus" panose="02020603050405020304" pitchFamily="18" charset="-78"/>
            </a:endParaRPr>
          </a:p>
          <a:p>
            <a:pPr algn="l">
              <a:lnSpc>
                <a:spcPct val="120000"/>
              </a:lnSpc>
              <a:buFont typeface="Wingdings" pitchFamily="2" charset="2"/>
              <a:buChar char="§"/>
            </a:pPr>
            <a:r>
              <a:rPr lang="ko-KR" altLang="en-US" sz="1600" dirty="0">
                <a:solidFill>
                  <a:schemeClr val="tx1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A</a:t>
            </a:r>
            <a:r>
              <a:rPr lang="en-US" sz="1600" dirty="0" err="1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na</a:t>
            </a:r>
            <a:r>
              <a:rPr lang="en-US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kontrol</a:t>
            </a:r>
            <a:r>
              <a:rPr lang="en-US" sz="16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ünitesi</a:t>
            </a:r>
            <a:r>
              <a:rPr lang="en-US" sz="16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üzerinde</a:t>
            </a:r>
            <a:r>
              <a:rPr lang="en-US" sz="16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koltukla</a:t>
            </a:r>
            <a:r>
              <a:rPr lang="en-US" sz="16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ilgili</a:t>
            </a:r>
            <a:endParaRPr lang="tr-TR" sz="1600" dirty="0" smtClean="0">
              <a:solidFill>
                <a:schemeClr val="tx1"/>
              </a:solidFill>
              <a:effectLst/>
              <a:latin typeface="Tekton Pro" pitchFamily="34" charset="-94"/>
              <a:ea typeface="Verdana" pitchFamily="34" charset="0"/>
              <a:cs typeface="Andalus" panose="02020603050405020304" pitchFamily="18" charset="-78"/>
            </a:endParaRPr>
          </a:p>
          <a:p>
            <a:pPr algn="l">
              <a:lnSpc>
                <a:spcPct val="120000"/>
              </a:lnSpc>
            </a:pPr>
            <a:r>
              <a:rPr lang="en-US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tr-T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bütün</a:t>
            </a:r>
            <a:r>
              <a:rPr lang="en-US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kontroller</a:t>
            </a:r>
            <a:r>
              <a:rPr lang="en-US" sz="16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mevcuttur</a:t>
            </a:r>
            <a:r>
              <a:rPr lang="en-US" sz="16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.</a:t>
            </a:r>
          </a:p>
          <a:p>
            <a:pPr algn="l" eaLnBrk="1" hangingPunct="1">
              <a:lnSpc>
                <a:spcPct val="120000"/>
              </a:lnSpc>
              <a:buFont typeface="Wingdings" pitchFamily="2" charset="2"/>
              <a:buChar char="§"/>
            </a:pPr>
            <a:endParaRPr lang="ko-KR" altLang="en-US" sz="1400" dirty="0">
              <a:solidFill>
                <a:schemeClr val="tx1"/>
              </a:solidFill>
              <a:effectLst/>
              <a:latin typeface="Tekton Pro" pitchFamily="34" charset="-94"/>
              <a:ea typeface="새굴림" pitchFamily="18" charset="-127"/>
              <a:cs typeface="Verdan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92338" y="1014612"/>
            <a:ext cx="66371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>
              <a:spcBef>
                <a:spcPts val="0"/>
              </a:spcBef>
              <a:spcAft>
                <a:spcPts val="0"/>
              </a:spcAft>
            </a:pPr>
            <a:r>
              <a:rPr lang="tr-TR" dirty="0" smtClean="0">
                <a:solidFill>
                  <a:srgbClr val="11444B"/>
                </a:solidFill>
                <a:effectLst/>
                <a:latin typeface="Tekton Pro" pitchFamily="34" charset="-94"/>
                <a:cs typeface="Andalus"/>
              </a:rPr>
              <a:t>F</a:t>
            </a:r>
            <a:r>
              <a:rPr lang="en-US" dirty="0" err="1" smtClean="0">
                <a:solidFill>
                  <a:srgbClr val="11444B"/>
                </a:solidFill>
                <a:effectLst/>
                <a:latin typeface="Tekton Pro" pitchFamily="34" charset="-94"/>
                <a:cs typeface="Andalus"/>
              </a:rPr>
              <a:t>irst</a:t>
            </a:r>
            <a:r>
              <a:rPr lang="en-US" dirty="0" smtClean="0">
                <a:solidFill>
                  <a:srgbClr val="11444B"/>
                </a:solidFill>
                <a:effectLst/>
                <a:latin typeface="Tekton Pro" pitchFamily="34" charset="-94"/>
                <a:cs typeface="Andalus"/>
              </a:rPr>
              <a:t> </a:t>
            </a:r>
            <a:r>
              <a:rPr lang="en-US" dirty="0">
                <a:solidFill>
                  <a:srgbClr val="11444B"/>
                </a:solidFill>
                <a:effectLst/>
                <a:latin typeface="Tekton Pro" pitchFamily="34" charset="-94"/>
                <a:cs typeface="Andalus"/>
              </a:rPr>
              <a:t>Class </a:t>
            </a:r>
            <a:r>
              <a:rPr lang="en-US" dirty="0" err="1">
                <a:solidFill>
                  <a:srgbClr val="11444B"/>
                </a:solidFill>
                <a:effectLst/>
                <a:latin typeface="Tekton Pro" pitchFamily="34" charset="-94"/>
                <a:cs typeface="Andalus"/>
              </a:rPr>
              <a:t>Kosmo</a:t>
            </a:r>
            <a:r>
              <a:rPr lang="en-US" dirty="0">
                <a:solidFill>
                  <a:srgbClr val="11444B"/>
                </a:solidFill>
                <a:effectLst/>
                <a:latin typeface="Tekton Pro" pitchFamily="34" charset="-94"/>
                <a:cs typeface="Andalus"/>
              </a:rPr>
              <a:t> Sleeper  –  P class</a:t>
            </a:r>
            <a:endParaRPr lang="en-US" dirty="0">
              <a:effectLst/>
              <a:latin typeface="Tekton Pro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566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4"/>
          <p:cNvSpPr>
            <a:spLocks noChangeArrowheads="1"/>
          </p:cNvSpPr>
          <p:nvPr/>
        </p:nvSpPr>
        <p:spPr bwMode="auto">
          <a:xfrm>
            <a:off x="642850" y="323850"/>
            <a:ext cx="5840320" cy="585788"/>
          </a:xfrm>
          <a:prstGeom prst="homePlate">
            <a:avLst>
              <a:gd name="adj" fmla="val 14979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r>
              <a:rPr lang="en-US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Neden Kore Havayollar</a:t>
            </a:r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ı</a:t>
            </a:r>
            <a:r>
              <a:rPr lang="en-US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? </a:t>
            </a:r>
            <a:r>
              <a:rPr lang="en-US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– </a:t>
            </a:r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Konfor</a:t>
            </a:r>
            <a:endParaRPr lang="ko-KR" altLang="en-US" b="1" dirty="0">
              <a:solidFill>
                <a:srgbClr val="FF0000"/>
              </a:solidFill>
              <a:effectLst/>
              <a:latin typeface="Tekton Pro" pitchFamily="34" charset="-94"/>
              <a:ea typeface="새굴림" pitchFamily="18" charset="-127"/>
              <a:cs typeface="Andalus" panose="02020603050405020304" pitchFamily="18" charset="-78"/>
            </a:endParaRPr>
          </a:p>
        </p:txBody>
      </p:sp>
      <p:sp>
        <p:nvSpPr>
          <p:cNvPr id="593940" name="AutoShape 20"/>
          <p:cNvSpPr>
            <a:spLocks noChangeArrowheads="1"/>
          </p:cNvSpPr>
          <p:nvPr/>
        </p:nvSpPr>
        <p:spPr bwMode="auto">
          <a:xfrm>
            <a:off x="767535" y="909637"/>
            <a:ext cx="8775975" cy="104975"/>
          </a:xfrm>
          <a:prstGeom prst="roundRect">
            <a:avLst>
              <a:gd name="adj" fmla="val 16667"/>
            </a:avLst>
          </a:prstGeom>
          <a:solidFill>
            <a:srgbClr val="3EA0B4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200">
              <a:effectLst>
                <a:outerShdw blurRad="38100" dist="38100" dir="2700000" algn="tl">
                  <a:srgbClr val="000000"/>
                </a:outerShdw>
              </a:effectLst>
              <a:latin typeface="새굴림" pitchFamily="18" charset="-127"/>
              <a:ea typeface="새굴림" pitchFamily="18" charset="-127"/>
            </a:endParaRPr>
          </a:p>
        </p:txBody>
      </p:sp>
      <p:pic>
        <p:nvPicPr>
          <p:cNvPr id="7" name="Picture 4" descr="D:\작업폴더\2011-3월\0324_앰블렘_정혜인\K-로고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1813" y="6524626"/>
            <a:ext cx="140335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9C8B2-6C35-493E-8C27-074B202E3BBB}" type="slidenum">
              <a:rPr lang="en-US" altLang="ko-KR" smtClean="0"/>
              <a:pPr>
                <a:defRPr/>
              </a:pPr>
              <a:t>16</a:t>
            </a:fld>
            <a:endParaRPr lang="en-US" altLang="ko-KR" dirty="0"/>
          </a:p>
        </p:txBody>
      </p:sp>
      <p:sp>
        <p:nvSpPr>
          <p:cNvPr id="4" name="Rectangle 3"/>
          <p:cNvSpPr/>
          <p:nvPr/>
        </p:nvSpPr>
        <p:spPr>
          <a:xfrm>
            <a:off x="767535" y="1014613"/>
            <a:ext cx="59753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ko-KR" dirty="0">
                <a:solidFill>
                  <a:srgbClr val="11444B"/>
                </a:solidFill>
                <a:effectLst/>
                <a:latin typeface="Tekton Pro" pitchFamily="34" charset="-94"/>
                <a:cs typeface="Andalus"/>
              </a:rPr>
              <a:t>Prestige Sleeper Seat</a:t>
            </a:r>
            <a:endParaRPr lang="ko-KR" altLang="en-US" dirty="0">
              <a:solidFill>
                <a:srgbClr val="11444B"/>
              </a:solidFill>
              <a:effectLst/>
              <a:latin typeface="Tekton Pro" pitchFamily="34" charset="-94"/>
              <a:cs typeface="Andalu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440" y="1864686"/>
            <a:ext cx="4147545" cy="237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6132" y="4785630"/>
            <a:ext cx="1561853" cy="1350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4281" y="4779150"/>
            <a:ext cx="1635808" cy="1350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1504" y="4778703"/>
            <a:ext cx="1598825" cy="1386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155522" y="1583562"/>
            <a:ext cx="4523003" cy="284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ko-KR"/>
            </a:defPPr>
            <a:lvl1pPr algn="ctr" rtl="0" fontAlgn="base" latinLnBrk="1">
              <a:spcBef>
                <a:spcPct val="50000"/>
              </a:spcBef>
              <a:spcAft>
                <a:spcPct val="0"/>
              </a:spcAft>
              <a:defRPr kumimoji="1" sz="3200" kern="1200">
                <a:solidFill>
                  <a:srgbClr val="275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Bold" pitchFamily="50" charset="-127"/>
                <a:ea typeface="-가시나무B"/>
                <a:cs typeface="-가시나무B"/>
              </a:defRPr>
            </a:lvl1pPr>
            <a:lvl2pPr marL="457200" algn="ctr" rtl="0" fontAlgn="base" latinLnBrk="1">
              <a:spcBef>
                <a:spcPct val="50000"/>
              </a:spcBef>
              <a:spcAft>
                <a:spcPct val="0"/>
              </a:spcAft>
              <a:defRPr kumimoji="1" sz="3200" kern="1200">
                <a:solidFill>
                  <a:srgbClr val="275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Bold" pitchFamily="50" charset="-127"/>
                <a:ea typeface="-가시나무B"/>
                <a:cs typeface="-가시나무B"/>
              </a:defRPr>
            </a:lvl2pPr>
            <a:lvl3pPr marL="914400" algn="ctr" rtl="0" fontAlgn="base" latinLnBrk="1">
              <a:spcBef>
                <a:spcPct val="50000"/>
              </a:spcBef>
              <a:spcAft>
                <a:spcPct val="0"/>
              </a:spcAft>
              <a:defRPr kumimoji="1" sz="3200" kern="1200">
                <a:solidFill>
                  <a:srgbClr val="275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Bold" pitchFamily="50" charset="-127"/>
                <a:ea typeface="-가시나무B"/>
                <a:cs typeface="-가시나무B"/>
              </a:defRPr>
            </a:lvl3pPr>
            <a:lvl4pPr marL="1371600" algn="ctr" rtl="0" fontAlgn="base" latinLnBrk="1">
              <a:spcBef>
                <a:spcPct val="50000"/>
              </a:spcBef>
              <a:spcAft>
                <a:spcPct val="0"/>
              </a:spcAft>
              <a:defRPr kumimoji="1" sz="3200" kern="1200">
                <a:solidFill>
                  <a:srgbClr val="275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Bold" pitchFamily="50" charset="-127"/>
                <a:ea typeface="-가시나무B"/>
                <a:cs typeface="-가시나무B"/>
              </a:defRPr>
            </a:lvl4pPr>
            <a:lvl5pPr marL="1828800" algn="ctr" rtl="0" fontAlgn="base" latinLnBrk="1">
              <a:spcBef>
                <a:spcPct val="50000"/>
              </a:spcBef>
              <a:spcAft>
                <a:spcPct val="0"/>
              </a:spcAft>
              <a:defRPr kumimoji="1" sz="3200" kern="1200">
                <a:solidFill>
                  <a:srgbClr val="275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Bold" pitchFamily="50" charset="-127"/>
                <a:ea typeface="-가시나무B"/>
                <a:cs typeface="-가시나무B"/>
              </a:defRPr>
            </a:lvl5pPr>
            <a:lvl6pPr marL="2286000" algn="l" defTabSz="914400" rtl="0" eaLnBrk="1" latinLnBrk="1" hangingPunct="1">
              <a:defRPr kumimoji="1" sz="3200" kern="1200">
                <a:solidFill>
                  <a:srgbClr val="275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Bold" pitchFamily="50" charset="-127"/>
                <a:ea typeface="-가시나무B"/>
                <a:cs typeface="-가시나무B"/>
              </a:defRPr>
            </a:lvl6pPr>
            <a:lvl7pPr marL="2743200" algn="l" defTabSz="914400" rtl="0" eaLnBrk="1" latinLnBrk="1" hangingPunct="1">
              <a:defRPr kumimoji="1" sz="3200" kern="1200">
                <a:solidFill>
                  <a:srgbClr val="275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Bold" pitchFamily="50" charset="-127"/>
                <a:ea typeface="-가시나무B"/>
                <a:cs typeface="-가시나무B"/>
              </a:defRPr>
            </a:lvl7pPr>
            <a:lvl8pPr marL="3200400" algn="l" defTabSz="914400" rtl="0" eaLnBrk="1" latinLnBrk="1" hangingPunct="1">
              <a:defRPr kumimoji="1" sz="3200" kern="1200">
                <a:solidFill>
                  <a:srgbClr val="275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Bold" pitchFamily="50" charset="-127"/>
                <a:ea typeface="-가시나무B"/>
                <a:cs typeface="-가시나무B"/>
              </a:defRPr>
            </a:lvl8pPr>
            <a:lvl9pPr marL="3657600" algn="l" defTabSz="914400" rtl="0" eaLnBrk="1" latinLnBrk="1" hangingPunct="1">
              <a:defRPr kumimoji="1" sz="3200" kern="1200">
                <a:solidFill>
                  <a:srgbClr val="275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Bold" pitchFamily="50" charset="-127"/>
                <a:ea typeface="-가시나무B"/>
                <a:cs typeface="-가시나무B"/>
              </a:defRPr>
            </a:lvl9pPr>
          </a:lstStyle>
          <a:p>
            <a:pPr algn="l" eaLnBrk="1" hangingPunct="1">
              <a:lnSpc>
                <a:spcPct val="120000"/>
              </a:lnSpc>
              <a:buFont typeface="Wingdings" pitchFamily="2" charset="2"/>
              <a:buChar char="§"/>
            </a:pPr>
            <a:r>
              <a:rPr lang="en-US" altLang="ko-KR" sz="14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Verdana" pitchFamily="34" charset="0"/>
              </a:rPr>
              <a:t>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54 cm genişliğinde 180 derece yatar koltuk</a:t>
            </a:r>
          </a:p>
          <a:p>
            <a:pPr algn="l" eaLnBrk="1" hangingPunct="1">
              <a:lnSpc>
                <a:spcPct val="120000"/>
              </a:lnSpc>
              <a:buFont typeface="Wingdings" pitchFamily="2" charset="2"/>
              <a:buChar char="§"/>
            </a:pPr>
            <a: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188 cm koltuklar arası mesefe </a:t>
            </a:r>
          </a:p>
          <a:p>
            <a:pPr algn="l" eaLnBrk="1" hangingPunct="1">
              <a:lnSpc>
                <a:spcPct val="120000"/>
              </a:lnSpc>
              <a:buFont typeface="Wingdings" pitchFamily="2" charset="2"/>
              <a:buChar char="§"/>
            </a:pP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37 ekran LCD </a:t>
            </a:r>
          </a:p>
          <a:p>
            <a:pPr algn="l" eaLnBrk="1" hangingPunct="1">
              <a:lnSpc>
                <a:spcPct val="120000"/>
              </a:lnSpc>
              <a:buFont typeface="Wingdings" pitchFamily="2" charset="2"/>
              <a:buChar char="§"/>
            </a:pPr>
            <a:r>
              <a:rPr lang="tr-TR" altLang="ko-KR" sz="16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Kişiye özel okuma ışığı</a:t>
            </a:r>
            <a:endParaRPr lang="ko-KR" altLang="en-US" sz="1600" dirty="0">
              <a:solidFill>
                <a:schemeClr val="tx1"/>
              </a:solidFill>
              <a:effectLst/>
              <a:latin typeface="Tekton Pro" pitchFamily="34" charset="-94"/>
              <a:ea typeface="새굴림" pitchFamily="18" charset="-127"/>
              <a:cs typeface="Andalus" panose="02020603050405020304" pitchFamily="18" charset="-78"/>
            </a:endParaRPr>
          </a:p>
          <a:p>
            <a:pPr algn="l">
              <a:lnSpc>
                <a:spcPct val="120000"/>
              </a:lnSpc>
              <a:buFont typeface="Wingdings" pitchFamily="2" charset="2"/>
              <a:buChar char="§"/>
            </a:pPr>
            <a:r>
              <a:rPr lang="ko-KR" altLang="en-US" sz="1600" dirty="0">
                <a:solidFill>
                  <a:schemeClr val="tx1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A</a:t>
            </a:r>
            <a:r>
              <a:rPr lang="en-US" sz="1600" dirty="0" err="1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na</a:t>
            </a:r>
            <a:r>
              <a:rPr lang="en-US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kontrol</a:t>
            </a:r>
            <a:r>
              <a:rPr lang="en-US" sz="16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ünitesi</a:t>
            </a:r>
            <a:r>
              <a:rPr lang="en-US" sz="16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üzerinde</a:t>
            </a:r>
            <a:r>
              <a:rPr lang="en-US" sz="16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koltukla</a:t>
            </a:r>
            <a:r>
              <a:rPr lang="en-US" sz="16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ilgili</a:t>
            </a:r>
            <a:endParaRPr lang="tr-TR" sz="1600" dirty="0" smtClean="0">
              <a:solidFill>
                <a:schemeClr val="tx1"/>
              </a:solidFill>
              <a:effectLst/>
              <a:latin typeface="Tekton Pro" pitchFamily="34" charset="-94"/>
              <a:ea typeface="Verdana" pitchFamily="34" charset="0"/>
              <a:cs typeface="Andalus" panose="02020603050405020304" pitchFamily="18" charset="-78"/>
            </a:endParaRPr>
          </a:p>
          <a:p>
            <a:pPr algn="l">
              <a:lnSpc>
                <a:spcPct val="120000"/>
              </a:lnSpc>
            </a:pPr>
            <a:r>
              <a:rPr lang="en-US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tr-T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bütün</a:t>
            </a:r>
            <a:r>
              <a:rPr lang="en-US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kontroller</a:t>
            </a:r>
            <a:r>
              <a:rPr lang="en-US" sz="16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mevcuttur</a:t>
            </a:r>
            <a:r>
              <a:rPr lang="en-US" sz="16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.</a:t>
            </a:r>
          </a:p>
          <a:p>
            <a:pPr algn="l" eaLnBrk="1" hangingPunct="1">
              <a:lnSpc>
                <a:spcPct val="120000"/>
              </a:lnSpc>
              <a:buFont typeface="Wingdings" pitchFamily="2" charset="2"/>
              <a:buChar char="§"/>
            </a:pPr>
            <a:endParaRPr lang="ko-KR" altLang="en-US" sz="1400" dirty="0">
              <a:solidFill>
                <a:schemeClr val="tx1"/>
              </a:solidFill>
              <a:effectLst/>
              <a:latin typeface="Tekton Pro" pitchFamily="34" charset="-94"/>
              <a:ea typeface="새굴림" pitchFamily="18" charset="-127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019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4"/>
          <p:cNvSpPr>
            <a:spLocks noChangeArrowheads="1"/>
          </p:cNvSpPr>
          <p:nvPr/>
        </p:nvSpPr>
        <p:spPr bwMode="auto">
          <a:xfrm>
            <a:off x="642850" y="323850"/>
            <a:ext cx="5840320" cy="585788"/>
          </a:xfrm>
          <a:prstGeom prst="homePlate">
            <a:avLst>
              <a:gd name="adj" fmla="val 14979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r>
              <a:rPr lang="en-US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Neden Kore Havayollar</a:t>
            </a:r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ı</a:t>
            </a:r>
            <a:r>
              <a:rPr lang="en-US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? </a:t>
            </a:r>
            <a:r>
              <a:rPr lang="en-US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– </a:t>
            </a:r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Konfor</a:t>
            </a:r>
            <a:endParaRPr lang="ko-KR" altLang="en-US" b="1" dirty="0">
              <a:solidFill>
                <a:srgbClr val="FF0000"/>
              </a:solidFill>
              <a:effectLst/>
              <a:latin typeface="Tekton Pro" pitchFamily="34" charset="-94"/>
              <a:ea typeface="새굴림" pitchFamily="18" charset="-127"/>
              <a:cs typeface="Andalus" panose="02020603050405020304" pitchFamily="18" charset="-78"/>
            </a:endParaRPr>
          </a:p>
        </p:txBody>
      </p:sp>
      <p:sp>
        <p:nvSpPr>
          <p:cNvPr id="593940" name="AutoShape 20"/>
          <p:cNvSpPr>
            <a:spLocks noChangeArrowheads="1"/>
          </p:cNvSpPr>
          <p:nvPr/>
        </p:nvSpPr>
        <p:spPr bwMode="auto">
          <a:xfrm>
            <a:off x="767535" y="909637"/>
            <a:ext cx="8775975" cy="104975"/>
          </a:xfrm>
          <a:prstGeom prst="roundRect">
            <a:avLst>
              <a:gd name="adj" fmla="val 16667"/>
            </a:avLst>
          </a:prstGeom>
          <a:solidFill>
            <a:srgbClr val="3EA0B4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200">
              <a:effectLst>
                <a:outerShdw blurRad="38100" dist="38100" dir="2700000" algn="tl">
                  <a:srgbClr val="000000"/>
                </a:outerShdw>
              </a:effectLst>
              <a:latin typeface="새굴림" pitchFamily="18" charset="-127"/>
              <a:ea typeface="새굴림" pitchFamily="18" charset="-127"/>
            </a:endParaRPr>
          </a:p>
        </p:txBody>
      </p:sp>
      <p:pic>
        <p:nvPicPr>
          <p:cNvPr id="7" name="Picture 4" descr="D:\작업폴더\2011-3월\0324_앰블렘_정혜인\K-로고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1813" y="6524626"/>
            <a:ext cx="140335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9C8B2-6C35-493E-8C27-074B202E3BBB}" type="slidenum">
              <a:rPr lang="en-US" altLang="ko-KR" smtClean="0"/>
              <a:pPr>
                <a:defRPr/>
              </a:pPr>
              <a:t>17</a:t>
            </a:fld>
            <a:endParaRPr lang="en-US" altLang="ko-KR" dirty="0"/>
          </a:p>
        </p:txBody>
      </p:sp>
      <p:sp>
        <p:nvSpPr>
          <p:cNvPr id="4" name="Rectangle 3"/>
          <p:cNvSpPr/>
          <p:nvPr/>
        </p:nvSpPr>
        <p:spPr>
          <a:xfrm>
            <a:off x="767535" y="1014613"/>
            <a:ext cx="59753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ko-KR" dirty="0" smtClean="0">
                <a:solidFill>
                  <a:srgbClr val="11444B"/>
                </a:solidFill>
                <a:effectLst/>
                <a:latin typeface="Tekton Pro" pitchFamily="34" charset="-94"/>
                <a:cs typeface="Andalus"/>
              </a:rPr>
              <a:t>New Economy Seat</a:t>
            </a:r>
            <a:endParaRPr lang="ko-KR" altLang="en-US" dirty="0">
              <a:solidFill>
                <a:srgbClr val="11444B"/>
              </a:solidFill>
              <a:effectLst/>
              <a:latin typeface="Tekton Pro" pitchFamily="34" charset="-94"/>
              <a:cs typeface="Andalus"/>
            </a:endParaRPr>
          </a:p>
        </p:txBody>
      </p:sp>
      <p:pic>
        <p:nvPicPr>
          <p:cNvPr id="11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423" y="1583795"/>
            <a:ext cx="3418417" cy="283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7232" y="4284095"/>
            <a:ext cx="3412836" cy="20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205595" y="1583562"/>
            <a:ext cx="3607945" cy="326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ko-KR"/>
            </a:defPPr>
            <a:lvl1pPr algn="ctr" rtl="0" fontAlgn="base" latinLnBrk="1">
              <a:spcBef>
                <a:spcPct val="50000"/>
              </a:spcBef>
              <a:spcAft>
                <a:spcPct val="0"/>
              </a:spcAft>
              <a:defRPr kumimoji="1" sz="3200" kern="1200">
                <a:solidFill>
                  <a:srgbClr val="275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Bold" pitchFamily="50" charset="-127"/>
                <a:ea typeface="-가시나무B"/>
                <a:cs typeface="-가시나무B"/>
              </a:defRPr>
            </a:lvl1pPr>
            <a:lvl2pPr marL="457200" algn="ctr" rtl="0" fontAlgn="base" latinLnBrk="1">
              <a:spcBef>
                <a:spcPct val="50000"/>
              </a:spcBef>
              <a:spcAft>
                <a:spcPct val="0"/>
              </a:spcAft>
              <a:defRPr kumimoji="1" sz="3200" kern="1200">
                <a:solidFill>
                  <a:srgbClr val="275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Bold" pitchFamily="50" charset="-127"/>
                <a:ea typeface="-가시나무B"/>
                <a:cs typeface="-가시나무B"/>
              </a:defRPr>
            </a:lvl2pPr>
            <a:lvl3pPr marL="914400" algn="ctr" rtl="0" fontAlgn="base" latinLnBrk="1">
              <a:spcBef>
                <a:spcPct val="50000"/>
              </a:spcBef>
              <a:spcAft>
                <a:spcPct val="0"/>
              </a:spcAft>
              <a:defRPr kumimoji="1" sz="3200" kern="1200">
                <a:solidFill>
                  <a:srgbClr val="275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Bold" pitchFamily="50" charset="-127"/>
                <a:ea typeface="-가시나무B"/>
                <a:cs typeface="-가시나무B"/>
              </a:defRPr>
            </a:lvl3pPr>
            <a:lvl4pPr marL="1371600" algn="ctr" rtl="0" fontAlgn="base" latinLnBrk="1">
              <a:spcBef>
                <a:spcPct val="50000"/>
              </a:spcBef>
              <a:spcAft>
                <a:spcPct val="0"/>
              </a:spcAft>
              <a:defRPr kumimoji="1" sz="3200" kern="1200">
                <a:solidFill>
                  <a:srgbClr val="275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Bold" pitchFamily="50" charset="-127"/>
                <a:ea typeface="-가시나무B"/>
                <a:cs typeface="-가시나무B"/>
              </a:defRPr>
            </a:lvl4pPr>
            <a:lvl5pPr marL="1828800" algn="ctr" rtl="0" fontAlgn="base" latinLnBrk="1">
              <a:spcBef>
                <a:spcPct val="50000"/>
              </a:spcBef>
              <a:spcAft>
                <a:spcPct val="0"/>
              </a:spcAft>
              <a:defRPr kumimoji="1" sz="3200" kern="1200">
                <a:solidFill>
                  <a:srgbClr val="275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Bold" pitchFamily="50" charset="-127"/>
                <a:ea typeface="-가시나무B"/>
                <a:cs typeface="-가시나무B"/>
              </a:defRPr>
            </a:lvl5pPr>
            <a:lvl6pPr marL="2286000" algn="l" defTabSz="914400" rtl="0" eaLnBrk="1" latinLnBrk="1" hangingPunct="1">
              <a:defRPr kumimoji="1" sz="3200" kern="1200">
                <a:solidFill>
                  <a:srgbClr val="275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Bold" pitchFamily="50" charset="-127"/>
                <a:ea typeface="-가시나무B"/>
                <a:cs typeface="-가시나무B"/>
              </a:defRPr>
            </a:lvl6pPr>
            <a:lvl7pPr marL="2743200" algn="l" defTabSz="914400" rtl="0" eaLnBrk="1" latinLnBrk="1" hangingPunct="1">
              <a:defRPr kumimoji="1" sz="3200" kern="1200">
                <a:solidFill>
                  <a:srgbClr val="275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Bold" pitchFamily="50" charset="-127"/>
                <a:ea typeface="-가시나무B"/>
                <a:cs typeface="-가시나무B"/>
              </a:defRPr>
            </a:lvl7pPr>
            <a:lvl8pPr marL="3200400" algn="l" defTabSz="914400" rtl="0" eaLnBrk="1" latinLnBrk="1" hangingPunct="1">
              <a:defRPr kumimoji="1" sz="3200" kern="1200">
                <a:solidFill>
                  <a:srgbClr val="275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Bold" pitchFamily="50" charset="-127"/>
                <a:ea typeface="-가시나무B"/>
                <a:cs typeface="-가시나무B"/>
              </a:defRPr>
            </a:lvl8pPr>
            <a:lvl9pPr marL="3657600" algn="l" defTabSz="914400" rtl="0" eaLnBrk="1" latinLnBrk="1" hangingPunct="1">
              <a:defRPr kumimoji="1" sz="3200" kern="1200">
                <a:solidFill>
                  <a:srgbClr val="275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Bold" pitchFamily="50" charset="-127"/>
                <a:ea typeface="-가시나무B"/>
                <a:cs typeface="-가시나무B"/>
              </a:defRPr>
            </a:lvl9pPr>
          </a:lstStyle>
          <a:p>
            <a:pPr algn="l" eaLnBrk="1" hangingPunct="1">
              <a:lnSpc>
                <a:spcPct val="120000"/>
              </a:lnSpc>
              <a:buFont typeface="Wingdings" pitchFamily="2" charset="2"/>
              <a:buChar char="§"/>
            </a:pPr>
            <a:r>
              <a:rPr lang="en-US" altLang="ko-KR" sz="16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46 cm genişliğinde </a:t>
            </a:r>
          </a:p>
          <a:p>
            <a:pPr algn="l" eaLnBrk="1" hangingPunct="1">
              <a:lnSpc>
                <a:spcPct val="120000"/>
              </a:lnSpc>
            </a:pPr>
            <a:r>
              <a:rPr lang="tr-TR" altLang="ko-KR" sz="16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 121 derece yatar koltuk</a:t>
            </a:r>
          </a:p>
          <a:p>
            <a:pPr algn="l" eaLnBrk="1" hangingPunct="1">
              <a:lnSpc>
                <a:spcPct val="120000"/>
              </a:lnSpc>
              <a:buFont typeface="Wingdings" pitchFamily="2" charset="2"/>
              <a:buChar char="§"/>
            </a:pPr>
            <a: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87 cm koltuklar arası mesefe </a:t>
            </a:r>
          </a:p>
          <a:p>
            <a:pPr algn="l" eaLnBrk="1" hangingPunct="1">
              <a:lnSpc>
                <a:spcPct val="120000"/>
              </a:lnSpc>
              <a:buFont typeface="Wingdings" pitchFamily="2" charset="2"/>
              <a:buChar char="§"/>
            </a:pP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27 ekran LCD </a:t>
            </a:r>
          </a:p>
          <a:p>
            <a:pPr algn="l" eaLnBrk="1" hangingPunct="1">
              <a:lnSpc>
                <a:spcPct val="120000"/>
              </a:lnSpc>
              <a:buFont typeface="Wingdings" pitchFamily="2" charset="2"/>
              <a:buChar char="§"/>
            </a:pPr>
            <a:r>
              <a:rPr lang="tr-TR" altLang="ko-KR" sz="16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Kişiye özel okuma ışığı</a:t>
            </a:r>
            <a:endParaRPr lang="ko-KR" altLang="en-US" sz="1600" dirty="0">
              <a:solidFill>
                <a:schemeClr val="tx1"/>
              </a:solidFill>
              <a:effectLst/>
              <a:latin typeface="Tekton Pro" pitchFamily="34" charset="-94"/>
              <a:ea typeface="새굴림" pitchFamily="18" charset="-127"/>
              <a:cs typeface="Andalus" panose="02020603050405020304" pitchFamily="18" charset="-78"/>
            </a:endParaRPr>
          </a:p>
          <a:p>
            <a:pPr algn="l">
              <a:lnSpc>
                <a:spcPct val="120000"/>
              </a:lnSpc>
              <a:buFont typeface="Wingdings" pitchFamily="2" charset="2"/>
              <a:buChar char="§"/>
            </a:pPr>
            <a:r>
              <a:rPr lang="ko-KR" altLang="en-US" sz="1600" dirty="0">
                <a:solidFill>
                  <a:schemeClr val="tx1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A</a:t>
            </a:r>
            <a:r>
              <a:rPr lang="en-US" sz="1600" dirty="0" err="1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na</a:t>
            </a:r>
            <a:r>
              <a:rPr lang="en-US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kontrol</a:t>
            </a:r>
            <a:r>
              <a:rPr lang="en-US" sz="16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ünitesi</a:t>
            </a:r>
            <a:r>
              <a:rPr lang="en-US" sz="16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üzerinde</a:t>
            </a:r>
            <a:r>
              <a:rPr lang="en-US" sz="16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koltukla</a:t>
            </a:r>
            <a:endParaRPr lang="tr-TR" sz="1600" dirty="0" smtClean="0">
              <a:solidFill>
                <a:schemeClr val="tx1"/>
              </a:solidFill>
              <a:effectLst/>
              <a:latin typeface="Tekton Pro" pitchFamily="34" charset="-94"/>
              <a:ea typeface="Verdana" pitchFamily="34" charset="0"/>
              <a:cs typeface="Andalus" panose="02020603050405020304" pitchFamily="18" charset="-78"/>
            </a:endParaRPr>
          </a:p>
          <a:p>
            <a:pPr algn="l">
              <a:lnSpc>
                <a:spcPct val="120000"/>
              </a:lnSpc>
            </a:pPr>
            <a:r>
              <a:rPr lang="tr-T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 </a:t>
            </a:r>
            <a:r>
              <a:rPr lang="en-US" sz="1600" dirty="0" err="1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ilgili</a:t>
            </a:r>
            <a:r>
              <a:rPr lang="tr-T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tr-T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bütün</a:t>
            </a:r>
            <a:r>
              <a:rPr lang="en-US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kontroller</a:t>
            </a:r>
            <a:r>
              <a:rPr lang="en-US" sz="16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mevcuttur</a:t>
            </a:r>
            <a:r>
              <a:rPr lang="en-US" sz="16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.</a:t>
            </a:r>
          </a:p>
          <a:p>
            <a:pPr algn="l" eaLnBrk="1" hangingPunct="1">
              <a:lnSpc>
                <a:spcPct val="120000"/>
              </a:lnSpc>
              <a:buFont typeface="Wingdings" pitchFamily="2" charset="2"/>
              <a:buChar char="§"/>
            </a:pPr>
            <a:endParaRPr lang="ko-KR" altLang="en-US" sz="1400" dirty="0">
              <a:solidFill>
                <a:schemeClr val="tx1"/>
              </a:solidFill>
              <a:effectLst/>
              <a:latin typeface="Tekton Pro" pitchFamily="34" charset="-94"/>
              <a:ea typeface="새굴림" pitchFamily="18" charset="-127"/>
              <a:cs typeface="Andalus" panose="02020603050405020304" pitchFamily="18" charset="-78"/>
            </a:endParaRP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5522" y="4719726"/>
            <a:ext cx="3301376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0647" y="2675721"/>
            <a:ext cx="180975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5156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0"/>
          <p:cNvSpPr>
            <a:spLocks noChangeArrowheads="1"/>
          </p:cNvSpPr>
          <p:nvPr/>
        </p:nvSpPr>
        <p:spPr bwMode="auto">
          <a:xfrm>
            <a:off x="767535" y="909637"/>
            <a:ext cx="8775975" cy="104975"/>
          </a:xfrm>
          <a:prstGeom prst="roundRect">
            <a:avLst>
              <a:gd name="adj" fmla="val 16667"/>
            </a:avLst>
          </a:prstGeom>
          <a:solidFill>
            <a:srgbClr val="3EA0B4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200">
              <a:effectLst>
                <a:outerShdw blurRad="38100" dist="38100" dir="2700000" algn="tl">
                  <a:srgbClr val="000000"/>
                </a:outerShdw>
              </a:effectLst>
              <a:latin typeface="새굴림" pitchFamily="18" charset="-127"/>
              <a:ea typeface="새굴림" pitchFamily="18" charset="-127"/>
            </a:endParaRPr>
          </a:p>
        </p:txBody>
      </p:sp>
      <p:sp>
        <p:nvSpPr>
          <p:cNvPr id="12" name="AutoShape 14"/>
          <p:cNvSpPr>
            <a:spLocks noChangeArrowheads="1"/>
          </p:cNvSpPr>
          <p:nvPr/>
        </p:nvSpPr>
        <p:spPr bwMode="auto">
          <a:xfrm>
            <a:off x="632520" y="323655"/>
            <a:ext cx="7167967" cy="585788"/>
          </a:xfrm>
          <a:prstGeom prst="homePlate">
            <a:avLst>
              <a:gd name="adj" fmla="val 14979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tr-TR" altLang="ko-KR" sz="2800" b="1" dirty="0" smtClean="0">
              <a:solidFill>
                <a:srgbClr val="3F97B3"/>
              </a:solidFill>
              <a:effectLst/>
              <a:latin typeface="Tekton Pro" pitchFamily="34" charset="-94"/>
              <a:ea typeface="새굴림" pitchFamily="18" charset="-127"/>
              <a:cs typeface="Arial" pitchFamily="34" charset="0"/>
            </a:endParaRPr>
          </a:p>
          <a:p>
            <a:pPr algn="l"/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Neden </a:t>
            </a:r>
            <a:r>
              <a:rPr lang="en-US" altLang="ko-KR" b="1" dirty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Kore</a:t>
            </a:r>
            <a:r>
              <a:rPr lang="tr-TR" altLang="ko-KR" b="1" dirty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Havayolları </a:t>
            </a:r>
            <a:r>
              <a:rPr lang="en-US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?  </a:t>
            </a:r>
            <a:r>
              <a:rPr lang="en-US" altLang="ko-KR" b="1" dirty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- </a:t>
            </a:r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Uçak içi eğlence</a:t>
            </a:r>
            <a:endParaRPr lang="ko-KR" altLang="en-US" b="1" dirty="0">
              <a:solidFill>
                <a:srgbClr val="FF0000"/>
              </a:solidFill>
              <a:effectLst/>
              <a:latin typeface="Tekton Pro" pitchFamily="34" charset="-94"/>
              <a:ea typeface="새굴림" pitchFamily="18" charset="-127"/>
              <a:cs typeface="Andalus" panose="02020603050405020304" pitchFamily="18" charset="-78"/>
            </a:endParaRPr>
          </a:p>
          <a:p>
            <a:pPr algn="l"/>
            <a:endParaRPr lang="ko-KR" altLang="en-US" sz="2800" b="1" dirty="0">
              <a:solidFill>
                <a:srgbClr val="FF0000"/>
              </a:solidFill>
              <a:effectLst/>
              <a:latin typeface="Tekton Pro" pitchFamily="34" charset="-94"/>
              <a:ea typeface="새굴림" pitchFamily="18" charset="-127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9C8B2-6C35-493E-8C27-074B202E3BBB}" type="slidenum">
              <a:rPr lang="en-US" altLang="ko-KR" smtClean="0"/>
              <a:pPr>
                <a:defRPr/>
              </a:pPr>
              <a:t>18</a:t>
            </a:fld>
            <a:endParaRPr lang="en-US" altLang="ko-KR" dirty="0"/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910" y="1314450"/>
            <a:ext cx="4973638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460339" y="1335089"/>
            <a:ext cx="4416425" cy="218521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174625" indent="-174625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1pPr>
            <a:lvl2pPr marL="742950" indent="-28575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2pPr>
            <a:lvl3pPr marL="11430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3pPr>
            <a:lvl4pPr marL="16002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4pPr>
            <a:lvl5pPr marL="20574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9pPr>
          </a:lstStyle>
          <a:p>
            <a:pPr algn="l" eaLnBrk="1" hangingPunct="1">
              <a:buFont typeface="Wingdings" pitchFamily="2" charset="2"/>
              <a:buChar char="§"/>
              <a:defRPr/>
            </a:pPr>
            <a:r>
              <a:rPr lang="en-US" altLang="ko-KR" sz="1600" dirty="0">
                <a:solidFill>
                  <a:schemeClr val="accent1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16:9 </a:t>
            </a:r>
            <a:r>
              <a:rPr lang="en-US" altLang="ko-KR" sz="1600" dirty="0" smtClean="0">
                <a:solidFill>
                  <a:schemeClr val="accent1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HD (</a:t>
            </a:r>
            <a:r>
              <a:rPr lang="tr-TR" altLang="ko-KR" sz="1600" dirty="0" smtClean="0">
                <a:solidFill>
                  <a:schemeClr val="accent1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yüksek çözünürlük)</a:t>
            </a:r>
            <a:r>
              <a:rPr lang="en-US" altLang="ko-KR" sz="1600" dirty="0" smtClean="0">
                <a:solidFill>
                  <a:schemeClr val="accent1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  <a:r>
              <a:rPr lang="tr-TR" altLang="ko-KR" sz="1600" dirty="0" smtClean="0">
                <a:solidFill>
                  <a:schemeClr val="accent1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geniş ekran</a:t>
            </a:r>
            <a:endParaRPr lang="en-US" altLang="ko-KR" sz="1600" dirty="0" smtClean="0">
              <a:solidFill>
                <a:schemeClr val="accent1">
                  <a:lumMod val="25000"/>
                </a:schemeClr>
              </a:solidFill>
              <a:effectLst/>
              <a:latin typeface="Tekton Pro" pitchFamily="34" charset="-94"/>
              <a:ea typeface="새굴림" pitchFamily="18" charset="-127"/>
              <a:cs typeface="Andalus" panose="02020603050405020304" pitchFamily="18" charset="-78"/>
            </a:endParaRPr>
          </a:p>
          <a:p>
            <a:pPr algn="l" eaLnBrk="1" hangingPunct="1">
              <a:buFont typeface="Wingdings" pitchFamily="2" charset="2"/>
              <a:buChar char="§"/>
              <a:defRPr/>
            </a:pPr>
            <a:r>
              <a:rPr lang="tr-TR" altLang="ko-KR" sz="1600" dirty="0" smtClean="0">
                <a:solidFill>
                  <a:schemeClr val="accent1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Tam dokunmatik ekran</a:t>
            </a:r>
          </a:p>
          <a:p>
            <a:pPr algn="l" eaLnBrk="1" hangingPunct="1">
              <a:buFont typeface="Wingdings" pitchFamily="2" charset="2"/>
              <a:buChar char="§"/>
              <a:defRPr/>
            </a:pPr>
            <a:r>
              <a:rPr lang="tr-TR" altLang="ko-KR" sz="1600" dirty="0" smtClean="0">
                <a:solidFill>
                  <a:schemeClr val="accent1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Sinema</a:t>
            </a:r>
            <a:r>
              <a:rPr lang="en-US" altLang="ko-KR" sz="1600" dirty="0" smtClean="0">
                <a:solidFill>
                  <a:schemeClr val="accent1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, </a:t>
            </a:r>
            <a:r>
              <a:rPr lang="tr-TR" altLang="ko-KR" sz="1600" dirty="0" smtClean="0">
                <a:solidFill>
                  <a:schemeClr val="accent1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haber</a:t>
            </a:r>
            <a:r>
              <a:rPr lang="en-US" altLang="ko-KR" sz="1600" dirty="0" smtClean="0">
                <a:solidFill>
                  <a:schemeClr val="accent1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, </a:t>
            </a:r>
            <a:r>
              <a:rPr lang="tr-TR" altLang="ko-KR" sz="1600" dirty="0" smtClean="0">
                <a:solidFill>
                  <a:schemeClr val="accent1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belgesel, müzik, oyun kanalları</a:t>
            </a:r>
            <a:endParaRPr lang="en-US" altLang="ko-KR" sz="1600" dirty="0">
              <a:solidFill>
                <a:schemeClr val="accent1">
                  <a:lumMod val="25000"/>
                </a:schemeClr>
              </a:solidFill>
              <a:effectLst/>
              <a:latin typeface="Tekton Pro" pitchFamily="34" charset="-94"/>
              <a:ea typeface="새굴림" pitchFamily="18" charset="-127"/>
              <a:cs typeface="Andalus" panose="02020603050405020304" pitchFamily="18" charset="-78"/>
            </a:endParaRPr>
          </a:p>
          <a:p>
            <a:pPr algn="l" eaLnBrk="1" hangingPunct="1">
              <a:buFont typeface="Wingdings" pitchFamily="2" charset="2"/>
              <a:buChar char="§"/>
              <a:defRPr/>
            </a:pPr>
            <a:r>
              <a:rPr lang="tr-TR" altLang="ko-KR" sz="1600" dirty="0" smtClean="0">
                <a:solidFill>
                  <a:schemeClr val="accent1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Çocuk kanalları</a:t>
            </a:r>
          </a:p>
          <a:p>
            <a:pPr algn="l" eaLnBrk="1" hangingPunct="1">
              <a:buFont typeface="Wingdings" pitchFamily="2" charset="2"/>
              <a:buChar char="§"/>
              <a:defRPr/>
            </a:pPr>
            <a:r>
              <a:rPr lang="en-US" sz="1600" dirty="0" err="1">
                <a:solidFill>
                  <a:schemeClr val="accent1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Uçağın</a:t>
            </a:r>
            <a:r>
              <a:rPr lang="en-US" sz="1600" dirty="0">
                <a:solidFill>
                  <a:schemeClr val="accent1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  <a:r>
              <a:rPr lang="en-US" sz="1600" dirty="0" err="1">
                <a:solidFill>
                  <a:schemeClr val="accent1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önünde</a:t>
            </a:r>
            <a:r>
              <a:rPr lang="en-US" sz="1600" dirty="0">
                <a:solidFill>
                  <a:schemeClr val="accent1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  <a:r>
              <a:rPr lang="en-US" sz="1600" dirty="0" err="1">
                <a:solidFill>
                  <a:schemeClr val="accent1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ve</a:t>
            </a:r>
            <a:r>
              <a:rPr lang="en-US" sz="1600" dirty="0">
                <a:solidFill>
                  <a:schemeClr val="accent1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  <a:r>
              <a:rPr lang="en-US" sz="1600" dirty="0" err="1">
                <a:solidFill>
                  <a:schemeClr val="accent1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altındaki</a:t>
            </a:r>
            <a:r>
              <a:rPr lang="en-US" sz="1600" dirty="0">
                <a:solidFill>
                  <a:schemeClr val="accent1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  <a:r>
              <a:rPr lang="en-US" sz="1600" dirty="0" err="1">
                <a:solidFill>
                  <a:schemeClr val="accent1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iki</a:t>
            </a:r>
            <a:r>
              <a:rPr lang="en-US" sz="1600" dirty="0">
                <a:solidFill>
                  <a:schemeClr val="accent1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  <a:r>
              <a:rPr lang="en-US" sz="1600" dirty="0" err="1" smtClean="0">
                <a:solidFill>
                  <a:schemeClr val="accent1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kamera</a:t>
            </a:r>
            <a:r>
              <a:rPr lang="tr-TR" sz="1600" dirty="0" smtClean="0">
                <a:solidFill>
                  <a:schemeClr val="accent1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  <a:r>
              <a:rPr lang="en-US" sz="1600" dirty="0" err="1" smtClean="0">
                <a:solidFill>
                  <a:schemeClr val="accent1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ile</a:t>
            </a:r>
            <a:endParaRPr lang="tr-TR" sz="1600" dirty="0" smtClean="0">
              <a:solidFill>
                <a:schemeClr val="accent1">
                  <a:lumMod val="25000"/>
                </a:schemeClr>
              </a:solidFill>
              <a:effectLst/>
              <a:latin typeface="Tekton Pro" pitchFamily="34" charset="-94"/>
              <a:ea typeface="새굴림" pitchFamily="18" charset="-127"/>
              <a:cs typeface="Andalus" panose="02020603050405020304" pitchFamily="18" charset="-78"/>
            </a:endParaRPr>
          </a:p>
          <a:p>
            <a:pPr algn="l" eaLnBrk="1" hangingPunct="1">
              <a:defRPr/>
            </a:pPr>
            <a:r>
              <a:rPr lang="tr-TR" sz="1600" dirty="0" smtClean="0">
                <a:solidFill>
                  <a:schemeClr val="accent1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  <a:r>
              <a:rPr lang="tr-TR" sz="1600" dirty="0" smtClean="0">
                <a:solidFill>
                  <a:schemeClr val="accent1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   </a:t>
            </a:r>
            <a:r>
              <a:rPr lang="tr-TR" sz="1600" dirty="0" smtClean="0">
                <a:solidFill>
                  <a:schemeClr val="accent1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y</a:t>
            </a:r>
            <a:r>
              <a:rPr lang="en-US" sz="1600" dirty="0" err="1" smtClean="0">
                <a:solidFill>
                  <a:schemeClr val="accent1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olcularımız</a:t>
            </a:r>
            <a:r>
              <a:rPr lang="en-US" sz="1600" dirty="0" smtClean="0">
                <a:solidFill>
                  <a:schemeClr val="accent1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  <a:r>
              <a:rPr lang="en-US" sz="1600" dirty="0" err="1">
                <a:solidFill>
                  <a:schemeClr val="accent1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iniş</a:t>
            </a:r>
            <a:r>
              <a:rPr lang="en-US" sz="1600" dirty="0">
                <a:solidFill>
                  <a:schemeClr val="accent1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  <a:r>
              <a:rPr lang="en-US" sz="1600" dirty="0" err="1">
                <a:solidFill>
                  <a:schemeClr val="accent1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ve</a:t>
            </a:r>
            <a:r>
              <a:rPr lang="en-US" sz="1600" dirty="0">
                <a:solidFill>
                  <a:schemeClr val="accent1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  <a:r>
              <a:rPr lang="en-US" sz="1600" dirty="0" err="1" smtClean="0">
                <a:solidFill>
                  <a:schemeClr val="accent1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kalkışı</a:t>
            </a:r>
            <a:r>
              <a:rPr lang="tr-TR" sz="1600" dirty="0" smtClean="0">
                <a:solidFill>
                  <a:schemeClr val="accent1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  <a:r>
              <a:rPr lang="en-US" sz="1600" dirty="0" err="1" smtClean="0">
                <a:solidFill>
                  <a:schemeClr val="accent1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izleyebilmektedir</a:t>
            </a:r>
            <a:r>
              <a:rPr lang="tr-TR" sz="1600" dirty="0">
                <a:solidFill>
                  <a:schemeClr val="accent1">
                    <a:lumMod val="25000"/>
                  </a:schemeClr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.</a:t>
            </a:r>
            <a:endParaRPr lang="en-US" altLang="ko-KR" sz="1600" dirty="0">
              <a:solidFill>
                <a:schemeClr val="accent1">
                  <a:lumMod val="25000"/>
                </a:schemeClr>
              </a:solidFill>
              <a:effectLst/>
              <a:latin typeface="Tekton Pro" pitchFamily="34" charset="-94"/>
              <a:ea typeface="새굴림" pitchFamily="18" charset="-127"/>
              <a:cs typeface="Andalus" panose="02020603050405020304" pitchFamily="18" charset="-78"/>
            </a:endParaRPr>
          </a:p>
        </p:txBody>
      </p:sp>
      <p:pic>
        <p:nvPicPr>
          <p:cNvPr id="15" name="Picture 3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2379" y="4359275"/>
            <a:ext cx="3226329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4697" y="4359275"/>
            <a:ext cx="3281363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573" y="4359275"/>
            <a:ext cx="2658798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D:\작업폴더\2011-3월\0324_앰블렘_정혜인\K-로고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1813" y="6524626"/>
            <a:ext cx="140335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2289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5" t="15718" r="14413" b="1315"/>
          <a:stretch>
            <a:fillRect/>
          </a:stretch>
        </p:blipFill>
        <p:spPr bwMode="auto">
          <a:xfrm>
            <a:off x="4270243" y="4935240"/>
            <a:ext cx="2876751" cy="167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889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3"/>
          <p:cNvSpPr txBox="1">
            <a:spLocks noChangeArrowheads="1"/>
          </p:cNvSpPr>
          <p:nvPr/>
        </p:nvSpPr>
        <p:spPr bwMode="auto">
          <a:xfrm>
            <a:off x="677525" y="1088740"/>
            <a:ext cx="8865985" cy="349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7800" indent="-1778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1pPr>
            <a:lvl2pPr marL="742950" indent="-28575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2pPr>
            <a:lvl3pPr marL="11430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3pPr>
            <a:lvl4pPr marL="16002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4pPr>
            <a:lvl5pPr marL="20574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9pPr>
          </a:lstStyle>
          <a:p>
            <a:pPr marL="285750" indent="-285750" algn="l" eaLnBrk="1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tr-TR" altLang="ko-KR" sz="1600" b="1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Bagaj Hakkı</a:t>
            </a:r>
            <a:r>
              <a:rPr lang="en-US" altLang="ko-KR" sz="1600" b="1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endParaRPr lang="tr-TR" altLang="ko-KR" sz="1600" b="1" dirty="0" smtClean="0">
              <a:solidFill>
                <a:schemeClr val="tx1"/>
              </a:solidFill>
              <a:effectLst/>
              <a:latin typeface="Tekton Pro" pitchFamily="34" charset="-94"/>
              <a:ea typeface="Verdana" pitchFamily="34" charset="0"/>
              <a:cs typeface="Andalus" panose="02020603050405020304" pitchFamily="18" charset="-78"/>
            </a:endParaRPr>
          </a:p>
          <a:p>
            <a:pPr marL="0" indent="0" algn="l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  - </a:t>
            </a:r>
            <a: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First Class</a:t>
            </a:r>
            <a:r>
              <a:rPr lang="ko-KR" altLang="en-US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  <a: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32kg/70lbs 3 p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arça</a:t>
            </a:r>
            <a: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, </a:t>
            </a:r>
            <a:b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</a:br>
            <a: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  - Prestige Class 32kg/70lbs 2 p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arça</a:t>
            </a:r>
            <a: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, </a:t>
            </a:r>
            <a:b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</a:br>
            <a: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  - Economy Class  - U</a:t>
            </a:r>
            <a:r>
              <a:rPr lang="tr-TR" altLang="ko-KR" sz="16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.</a:t>
            </a:r>
            <a: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S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.A</a:t>
            </a:r>
            <a: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uçuşları </a:t>
            </a:r>
            <a: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: 23kg/50lbs 2 p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arça</a:t>
            </a:r>
            <a: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/>
            </a:r>
            <a:b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</a:br>
            <a: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                           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   </a:t>
            </a:r>
            <a: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-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Diğer uçuşlar </a:t>
            </a:r>
            <a: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: 23kg/50lbs 1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parça</a:t>
            </a:r>
            <a:endParaRPr lang="en-US" altLang="ko-KR" sz="1600" dirty="0">
              <a:solidFill>
                <a:schemeClr val="tx1"/>
              </a:solidFill>
              <a:effectLst/>
              <a:latin typeface="Tekton Pro" pitchFamily="34" charset="-94"/>
              <a:ea typeface="Verdana" pitchFamily="34" charset="0"/>
              <a:cs typeface="Andalus" panose="02020603050405020304" pitchFamily="18" charset="-78"/>
            </a:endParaRPr>
          </a:p>
          <a:p>
            <a:pPr algn="l" eaLnBrk="1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tr-TR" altLang="ko-KR" sz="1600" b="1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First class yolcu bagajlarını ücretsiz ambalajlama servisi </a:t>
            </a:r>
            <a:endParaRPr lang="en-US" altLang="en-US" sz="1600" b="1" dirty="0" smtClean="0">
              <a:solidFill>
                <a:schemeClr val="tx1"/>
              </a:solidFill>
              <a:effectLst/>
              <a:latin typeface="Tekton Pro" pitchFamily="34" charset="-94"/>
              <a:ea typeface="Verdana" pitchFamily="34" charset="0"/>
              <a:cs typeface="Andalus" panose="02020603050405020304" pitchFamily="18" charset="-78"/>
            </a:endParaRPr>
          </a:p>
          <a:p>
            <a:pPr algn="l" eaLnBrk="1" hangingPunct="1">
              <a:lnSpc>
                <a:spcPct val="120000"/>
              </a:lnSpc>
              <a:spcBef>
                <a:spcPts val="180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tr-TR" altLang="en-US" sz="1600" b="1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 Ödüllü yemek ve sarap servisi</a:t>
            </a:r>
            <a:endParaRPr lang="en-US" altLang="en-US" sz="1600" b="1" dirty="0" smtClean="0">
              <a:solidFill>
                <a:schemeClr val="tx1"/>
              </a:solidFill>
              <a:effectLst/>
              <a:latin typeface="Tekton Pro" pitchFamily="34" charset="-94"/>
              <a:ea typeface="Verdana" pitchFamily="34" charset="0"/>
              <a:cs typeface="Andalus" panose="02020603050405020304" pitchFamily="18" charset="-78"/>
            </a:endParaRPr>
          </a:p>
          <a:p>
            <a:pPr marL="0" indent="0" algn="l"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  -</a:t>
            </a:r>
            <a:r>
              <a:rPr lang="en-US" altLang="en-US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en-US" altLang="en-US" sz="16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International Catering Food Service Association </a:t>
            </a:r>
            <a:r>
              <a:rPr lang="tr-TR" altLang="en-US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tarafından 2 kez </a:t>
            </a:r>
            <a:r>
              <a:rPr lang="en-US" altLang="en-US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Mercury Award</a:t>
            </a:r>
            <a:r>
              <a:rPr lang="tr-TR" altLang="en-US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ödülü</a:t>
            </a:r>
            <a:r>
              <a:rPr lang="en-US" altLang="en-US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br>
              <a:rPr lang="en-US" altLang="en-US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</a:br>
            <a:r>
              <a:rPr lang="en-US" altLang="en-US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  </a:t>
            </a:r>
            <a: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-</a:t>
            </a:r>
            <a:r>
              <a:rPr lang="en-US" altLang="en-US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tr-TR" altLang="en-US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11 ülkeden </a:t>
            </a:r>
            <a: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42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çeşit sarap servisi </a:t>
            </a:r>
          </a:p>
          <a:p>
            <a:pPr marL="0" indent="0" algn="l"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tr-TR" altLang="ko-KR" sz="16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   (D</a:t>
            </a:r>
            <a:r>
              <a:rPr lang="en-US" altLang="ko-KR" sz="1600" dirty="0" err="1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om</a:t>
            </a:r>
            <a: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en-US" altLang="ko-KR" sz="1600" dirty="0" err="1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Perignon</a:t>
            </a:r>
            <a: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, Laurent-Perrier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-</a:t>
            </a:r>
            <a: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Alexandra Rose 1998, Pierre </a:t>
            </a:r>
            <a:r>
              <a:rPr lang="en-US" altLang="ko-KR" sz="1600" dirty="0" err="1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Sparr</a:t>
            </a:r>
            <a: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Gewurztraminer </a:t>
            </a:r>
            <a: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2009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)</a:t>
            </a:r>
            <a:endParaRPr lang="en-US" altLang="ko-KR" sz="1600" dirty="0" smtClean="0">
              <a:solidFill>
                <a:schemeClr val="tx1"/>
              </a:solidFill>
              <a:effectLst/>
              <a:latin typeface="Tekton Pro" pitchFamily="34" charset="-94"/>
              <a:ea typeface="Verdana" pitchFamily="34" charset="0"/>
              <a:cs typeface="Andalus" panose="02020603050405020304" pitchFamily="18" charset="-78"/>
            </a:endParaRPr>
          </a:p>
        </p:txBody>
      </p:sp>
      <p:pic>
        <p:nvPicPr>
          <p:cNvPr id="12295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1336" y="4995330"/>
            <a:ext cx="1843831" cy="14040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545" y="4967124"/>
            <a:ext cx="1804270" cy="140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378"/>
          <a:stretch>
            <a:fillRect/>
          </a:stretch>
        </p:blipFill>
        <p:spPr bwMode="auto">
          <a:xfrm>
            <a:off x="3027545" y="4966568"/>
            <a:ext cx="1210512" cy="140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5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3350" y="1403775"/>
            <a:ext cx="1406328" cy="1651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20"/>
          <p:cNvSpPr>
            <a:spLocks noChangeArrowheads="1"/>
          </p:cNvSpPr>
          <p:nvPr/>
        </p:nvSpPr>
        <p:spPr bwMode="auto">
          <a:xfrm>
            <a:off x="767535" y="909637"/>
            <a:ext cx="8775975" cy="104975"/>
          </a:xfrm>
          <a:prstGeom prst="roundRect">
            <a:avLst>
              <a:gd name="adj" fmla="val 16667"/>
            </a:avLst>
          </a:prstGeom>
          <a:solidFill>
            <a:srgbClr val="3EA0B4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200">
              <a:effectLst>
                <a:outerShdw blurRad="38100" dist="38100" dir="2700000" algn="tl">
                  <a:srgbClr val="000000"/>
                </a:outerShdw>
              </a:effectLst>
              <a:latin typeface="새굴림" pitchFamily="18" charset="-127"/>
              <a:ea typeface="새굴림" pitchFamily="18" charset="-127"/>
            </a:endParaRPr>
          </a:p>
        </p:txBody>
      </p:sp>
      <p:sp>
        <p:nvSpPr>
          <p:cNvPr id="12" name="AutoShape 14"/>
          <p:cNvSpPr>
            <a:spLocks noChangeArrowheads="1"/>
          </p:cNvSpPr>
          <p:nvPr/>
        </p:nvSpPr>
        <p:spPr bwMode="auto">
          <a:xfrm>
            <a:off x="632520" y="323655"/>
            <a:ext cx="7167967" cy="585788"/>
          </a:xfrm>
          <a:prstGeom prst="homePlate">
            <a:avLst>
              <a:gd name="adj" fmla="val 14979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tr-TR" altLang="ko-KR" sz="2800" b="1" dirty="0" smtClean="0">
              <a:solidFill>
                <a:srgbClr val="3F97B3"/>
              </a:solidFill>
              <a:effectLst/>
              <a:latin typeface="Tekton Pro" pitchFamily="34" charset="-94"/>
              <a:ea typeface="새굴림" pitchFamily="18" charset="-127"/>
              <a:cs typeface="Arial" pitchFamily="34" charset="0"/>
            </a:endParaRPr>
          </a:p>
          <a:p>
            <a:pPr algn="l"/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Neden </a:t>
            </a:r>
            <a:r>
              <a:rPr lang="en-US" altLang="ko-KR" b="1" dirty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Kore</a:t>
            </a:r>
            <a:r>
              <a:rPr lang="tr-TR" altLang="ko-KR" b="1" dirty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Havayolları </a:t>
            </a:r>
            <a:r>
              <a:rPr lang="en-US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?  </a:t>
            </a:r>
            <a:r>
              <a:rPr lang="en-US" altLang="ko-KR" b="1" dirty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- </a:t>
            </a:r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Ödüllü servis</a:t>
            </a:r>
            <a:endParaRPr lang="ko-KR" altLang="en-US" b="1" dirty="0">
              <a:solidFill>
                <a:srgbClr val="FF0000"/>
              </a:solidFill>
              <a:effectLst/>
              <a:latin typeface="Tekton Pro" pitchFamily="34" charset="-94"/>
              <a:ea typeface="새굴림" pitchFamily="18" charset="-127"/>
              <a:cs typeface="Andalus" panose="02020603050405020304" pitchFamily="18" charset="-78"/>
            </a:endParaRPr>
          </a:p>
          <a:p>
            <a:pPr algn="l"/>
            <a:endParaRPr lang="ko-KR" altLang="en-US" sz="2800" b="1" dirty="0">
              <a:solidFill>
                <a:srgbClr val="FF0000"/>
              </a:solidFill>
              <a:effectLst/>
              <a:latin typeface="Tekton Pro" pitchFamily="34" charset="-94"/>
              <a:ea typeface="새굴림" pitchFamily="18" charset="-127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9C8B2-6C35-493E-8C27-074B202E3BBB}" type="slidenum">
              <a:rPr lang="en-US" altLang="ko-KR" smtClean="0"/>
              <a:pPr>
                <a:defRPr/>
              </a:pPr>
              <a:t>19</a:t>
            </a:fld>
            <a:endParaRPr lang="en-US" altLang="ko-KR" dirty="0"/>
          </a:p>
        </p:txBody>
      </p:sp>
      <p:pic>
        <p:nvPicPr>
          <p:cNvPr id="13" name="Picture 4" descr="D:\작업폴더\2011-3월\0324_앰블렘_정혜인\K-로고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1813" y="6524626"/>
            <a:ext cx="140335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AutoShape 2"/>
          <p:cNvSpPr>
            <a:spLocks noChangeArrowheads="1"/>
          </p:cNvSpPr>
          <p:nvPr/>
        </p:nvSpPr>
        <p:spPr bwMode="auto">
          <a:xfrm>
            <a:off x="2175156" y="323657"/>
            <a:ext cx="92009" cy="6046300"/>
          </a:xfrm>
          <a:prstGeom prst="roundRect">
            <a:avLst>
              <a:gd name="adj" fmla="val 16667"/>
            </a:avLst>
          </a:prstGeom>
          <a:solidFill>
            <a:srgbClr val="3EA0B4"/>
          </a:solidFill>
          <a:ln w="9525" algn="ctr">
            <a:solidFill>
              <a:srgbClr val="80C9E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ko-KR" sz="1800" b="1">
              <a:solidFill>
                <a:srgbClr val="3EA0B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새굴림" pitchFamily="18" charset="-127"/>
              <a:ea typeface="새굴림" pitchFamily="18" charset="-127"/>
            </a:endParaRPr>
          </a:p>
        </p:txBody>
      </p:sp>
      <p:sp>
        <p:nvSpPr>
          <p:cNvPr id="3075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-2" y="1470025"/>
            <a:ext cx="2252701" cy="1149350"/>
          </a:xfrm>
          <a:prstGeom prst="homePlate">
            <a:avLst>
              <a:gd name="adj" fmla="val 25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tr-TR" altLang="ko-KR" sz="2800" b="1" dirty="0" smtClean="0">
                <a:solidFill>
                  <a:srgbClr val="3EA0B4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Neden</a:t>
            </a:r>
            <a:r>
              <a:rPr lang="en-US" altLang="ko-KR" sz="2800" b="1" dirty="0" smtClean="0">
                <a:solidFill>
                  <a:srgbClr val="3EA0B4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  <a:endParaRPr lang="en-US" altLang="ko-KR" sz="2800" b="1" dirty="0">
              <a:solidFill>
                <a:srgbClr val="3EA0B4"/>
              </a:solidFill>
              <a:effectLst/>
              <a:latin typeface="Tekton Pro" pitchFamily="34" charset="-94"/>
              <a:ea typeface="새굴림" pitchFamily="18" charset="-127"/>
              <a:cs typeface="Andalus" panose="02020603050405020304" pitchFamily="18" charset="-78"/>
            </a:endParaRPr>
          </a:p>
          <a:p>
            <a:pPr algn="r"/>
            <a:r>
              <a:rPr lang="en-US" altLang="ko-KR" sz="2800" b="1" dirty="0" smtClean="0">
                <a:solidFill>
                  <a:srgbClr val="3EA0B4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Kore</a:t>
            </a:r>
            <a:r>
              <a:rPr lang="tr-TR" altLang="ko-KR" sz="2800" b="1" dirty="0" smtClean="0">
                <a:solidFill>
                  <a:srgbClr val="3EA0B4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</a:p>
          <a:p>
            <a:pPr algn="r"/>
            <a:r>
              <a:rPr lang="tr-TR" altLang="ko-KR" sz="2800" b="1" dirty="0" smtClean="0">
                <a:solidFill>
                  <a:srgbClr val="3EA0B4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Havayolları </a:t>
            </a:r>
            <a:r>
              <a:rPr lang="en-US" altLang="ko-KR" sz="2800" b="1" dirty="0" smtClean="0">
                <a:solidFill>
                  <a:srgbClr val="3EA0B4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?</a:t>
            </a:r>
            <a:endParaRPr lang="en-US" altLang="ko-KR" sz="2800" b="1" dirty="0">
              <a:solidFill>
                <a:srgbClr val="3EA0B4"/>
              </a:solidFill>
              <a:effectLst/>
              <a:latin typeface="Tekton Pro" pitchFamily="34" charset="-94"/>
              <a:ea typeface="새굴림" pitchFamily="18" charset="-127"/>
              <a:cs typeface="Andalus" panose="02020603050405020304" pitchFamily="18" charset="-78"/>
            </a:endParaRPr>
          </a:p>
        </p:txBody>
      </p:sp>
      <p:pic>
        <p:nvPicPr>
          <p:cNvPr id="5" name="Picture 4" descr="D:\작업폴더\2011-3월\0324_앰블렘_정혜인\K-로고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1813" y="6524626"/>
            <a:ext cx="140335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9C8B2-6C35-493E-8C27-074B202E3BBB}" type="slidenum">
              <a:rPr lang="en-US" altLang="ko-KR" smtClean="0"/>
              <a:pPr>
                <a:defRPr/>
              </a:pPr>
              <a:t>2</a:t>
            </a:fld>
            <a:endParaRPr lang="en-US" altLang="ko-K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9847" y="323656"/>
            <a:ext cx="7081499" cy="6075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78850" y="1227335"/>
            <a:ext cx="5534290" cy="324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1pPr>
            <a:lvl2pPr marL="742950" indent="-28575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2pPr>
            <a:lvl3pPr marL="11430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3pPr>
            <a:lvl4pPr marL="16002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4pPr>
            <a:lvl5pPr marL="20574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9pPr>
          </a:lstStyle>
          <a:p>
            <a:pPr algn="l" eaLnBrk="1" hangingPunct="1"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Airport </a:t>
            </a:r>
            <a:r>
              <a:rPr lang="en-US" altLang="ko-KR" sz="16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Council </a:t>
            </a:r>
            <a: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International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tarafından </a:t>
            </a:r>
            <a: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9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sene</a:t>
            </a:r>
          </a:p>
          <a:p>
            <a:pPr algn="l" eaLnBrk="1" hangingPunct="1">
              <a:spcBef>
                <a:spcPts val="600"/>
              </a:spcBef>
              <a:defRPr/>
            </a:pP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 (2005-201</a:t>
            </a:r>
            <a: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3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) dünyanın en iyi hizmet veren havalimanı </a:t>
            </a:r>
          </a:p>
          <a:p>
            <a:pPr algn="l" eaLnBrk="1" hangingPunct="1">
              <a:spcBef>
                <a:spcPts val="600"/>
              </a:spcBef>
              <a:defRPr/>
            </a:pPr>
            <a:r>
              <a:rPr lang="tr-TR" altLang="ko-KR" sz="16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seçilen ve Kore havayolları merkez servis istasyonu olan</a:t>
            </a:r>
          </a:p>
          <a:p>
            <a:pPr algn="l" eaLnBrk="1" hangingPunct="1">
              <a:spcBef>
                <a:spcPts val="600"/>
              </a:spcBef>
              <a:defRPr/>
            </a:pP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 INCHEON havalimanı.</a:t>
            </a:r>
            <a: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(A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çılış 2001)</a:t>
            </a:r>
            <a: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</a:p>
          <a:p>
            <a:pPr algn="l" eaLnBrk="1" hangingPunct="1"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Transit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süresi (KE/KE) </a:t>
            </a:r>
            <a: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45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dakika  (KE/OAL) 70 dakika</a:t>
            </a:r>
            <a:r>
              <a:rPr lang="en-US" altLang="ko-KR" sz="1600" spc="-1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.</a:t>
            </a:r>
            <a:endParaRPr lang="en-US" altLang="ko-KR" sz="1600" dirty="0" smtClean="0">
              <a:solidFill>
                <a:schemeClr val="tx1"/>
              </a:solidFill>
              <a:effectLst/>
              <a:latin typeface="Tekton Pro" pitchFamily="34" charset="-94"/>
              <a:ea typeface="Verdana" pitchFamily="34" charset="0"/>
              <a:cs typeface="Andalus" panose="02020603050405020304" pitchFamily="18" charset="-78"/>
            </a:endParaRPr>
          </a:p>
          <a:p>
            <a:pPr algn="l" eaLnBrk="1" hangingPunct="1"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Transit yolcular için katılım sağlayabilecekleri külterel</a:t>
            </a:r>
          </a:p>
          <a:p>
            <a:pPr algn="l" eaLnBrk="1" hangingPunct="1">
              <a:spcBef>
                <a:spcPts val="600"/>
              </a:spcBef>
              <a:defRPr/>
            </a:pPr>
            <a:r>
              <a:rPr lang="tr-TR" altLang="ko-KR" sz="16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 gösteriler ve sergiler.</a:t>
            </a:r>
          </a:p>
          <a:p>
            <a:pPr algn="l" eaLnBrk="1" hangingPunct="1"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 Hızlı ve kolay geliş / gidiş ve aktarma servisi.</a:t>
            </a:r>
            <a:endParaRPr lang="en-US" altLang="ko-KR" sz="1600" dirty="0" smtClean="0">
              <a:solidFill>
                <a:schemeClr val="tx1"/>
              </a:solidFill>
              <a:effectLst/>
              <a:latin typeface="Tekton Pro" pitchFamily="34" charset="-94"/>
              <a:ea typeface="Verdana" pitchFamily="34" charset="0"/>
              <a:cs typeface="Andalus" panose="02020603050405020304" pitchFamily="18" charset="-78"/>
            </a:endParaRPr>
          </a:p>
          <a:p>
            <a:pPr algn="l" eaLnBrk="1" hangingPunct="1"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Kore havayolları yolcularına Lounge kullanımında </a:t>
            </a:r>
          </a:p>
          <a:p>
            <a:pPr algn="l" eaLnBrk="1" hangingPunct="1">
              <a:spcBef>
                <a:spcPts val="600"/>
              </a:spcBef>
              <a:defRPr/>
            </a:pP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  </a:t>
            </a:r>
            <a: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40%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indirim</a:t>
            </a:r>
            <a:endParaRPr lang="en-US" altLang="ko-KR" sz="1600" dirty="0" smtClean="0">
              <a:solidFill>
                <a:schemeClr val="tx1"/>
              </a:solidFill>
              <a:effectLst/>
              <a:latin typeface="Tekton Pro" pitchFamily="34" charset="-94"/>
              <a:ea typeface="Verdana" pitchFamily="34" charset="0"/>
              <a:cs typeface="Andalus" panose="02020603050405020304" pitchFamily="18" charset="-78"/>
            </a:endParaRPr>
          </a:p>
        </p:txBody>
      </p:sp>
      <p:pic>
        <p:nvPicPr>
          <p:cNvPr id="13318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0391" y="1329088"/>
            <a:ext cx="3428114" cy="1964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2710" y="4194708"/>
            <a:ext cx="3233542" cy="1988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29" descr="imag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7648" y="4166601"/>
            <a:ext cx="3233599" cy="1988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20"/>
          <p:cNvSpPr>
            <a:spLocks noChangeArrowheads="1"/>
          </p:cNvSpPr>
          <p:nvPr/>
        </p:nvSpPr>
        <p:spPr bwMode="auto">
          <a:xfrm>
            <a:off x="767535" y="909637"/>
            <a:ext cx="8775975" cy="104975"/>
          </a:xfrm>
          <a:prstGeom prst="roundRect">
            <a:avLst>
              <a:gd name="adj" fmla="val 16667"/>
            </a:avLst>
          </a:prstGeom>
          <a:solidFill>
            <a:srgbClr val="3EA0B4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200">
              <a:effectLst>
                <a:outerShdw blurRad="38100" dist="38100" dir="2700000" algn="tl">
                  <a:srgbClr val="000000"/>
                </a:outerShdw>
              </a:effectLst>
              <a:latin typeface="새굴림" pitchFamily="18" charset="-127"/>
              <a:ea typeface="새굴림" pitchFamily="18" charset="-127"/>
            </a:endParaRPr>
          </a:p>
        </p:txBody>
      </p:sp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632520" y="323655"/>
            <a:ext cx="8442823" cy="585788"/>
          </a:xfrm>
          <a:prstGeom prst="homePlate">
            <a:avLst>
              <a:gd name="adj" fmla="val 14979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tr-TR" altLang="ko-KR" sz="2800" b="1" dirty="0" smtClean="0">
              <a:solidFill>
                <a:srgbClr val="3F97B3"/>
              </a:solidFill>
              <a:effectLst/>
              <a:latin typeface="Tekton Pro" pitchFamily="34" charset="-94"/>
              <a:ea typeface="새굴림" pitchFamily="18" charset="-127"/>
              <a:cs typeface="Arial" pitchFamily="34" charset="0"/>
            </a:endParaRPr>
          </a:p>
          <a:p>
            <a:pPr algn="l"/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Neden </a:t>
            </a:r>
            <a:r>
              <a:rPr lang="en-US" altLang="ko-KR" b="1" dirty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Kore</a:t>
            </a:r>
            <a:r>
              <a:rPr lang="tr-TR" altLang="ko-KR" b="1" dirty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Havayolları </a:t>
            </a:r>
            <a:r>
              <a:rPr lang="en-US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? -</a:t>
            </a:r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  <a:r>
              <a:rPr lang="tr-TR" altLang="ko-KR" b="1" dirty="0" err="1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Incheon</a:t>
            </a:r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Havaalanı</a:t>
            </a:r>
            <a:endParaRPr lang="ko-KR" altLang="en-US" b="1" dirty="0">
              <a:solidFill>
                <a:srgbClr val="FF0000"/>
              </a:solidFill>
              <a:effectLst/>
              <a:latin typeface="Tekton Pro" pitchFamily="34" charset="-94"/>
              <a:ea typeface="새굴림" pitchFamily="18" charset="-127"/>
              <a:cs typeface="Andalus" panose="02020603050405020304" pitchFamily="18" charset="-78"/>
            </a:endParaRPr>
          </a:p>
          <a:p>
            <a:pPr algn="l"/>
            <a:endParaRPr lang="ko-KR" altLang="en-US" sz="2800" dirty="0">
              <a:solidFill>
                <a:srgbClr val="FF0000"/>
              </a:solidFill>
              <a:effectLst/>
              <a:latin typeface="Tekton Pro" pitchFamily="34" charset="-94"/>
              <a:ea typeface="새굴림" pitchFamily="18" charset="-127"/>
              <a:cs typeface="Andalus" panose="02020603050405020304" pitchFamily="18" charset="-78"/>
            </a:endParaRPr>
          </a:p>
        </p:txBody>
      </p:sp>
      <p:pic>
        <p:nvPicPr>
          <p:cNvPr id="8" name="Picture 4" descr="D:\작업폴더\2011-3월\0324_앰블렘_정혜인\K-로고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1813" y="6524626"/>
            <a:ext cx="140335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9C8B2-6C35-493E-8C27-074B202E3BBB}" type="slidenum">
              <a:rPr lang="en-US" altLang="ko-KR" smtClean="0"/>
              <a:pPr>
                <a:defRPr/>
              </a:pPr>
              <a:t>20</a:t>
            </a:fld>
            <a:endParaRPr lang="en-US" altLang="ko-K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AutoShape 2"/>
          <p:cNvSpPr>
            <a:spLocks noChangeArrowheads="1"/>
          </p:cNvSpPr>
          <p:nvPr/>
        </p:nvSpPr>
        <p:spPr bwMode="auto">
          <a:xfrm>
            <a:off x="2899570" y="1447803"/>
            <a:ext cx="146183" cy="3781425"/>
          </a:xfrm>
          <a:prstGeom prst="roundRect">
            <a:avLst>
              <a:gd name="adj" fmla="val 16667"/>
            </a:avLst>
          </a:prstGeom>
          <a:solidFill>
            <a:srgbClr val="3EA0B4"/>
          </a:solidFill>
          <a:ln w="9525" algn="ctr">
            <a:solidFill>
              <a:srgbClr val="80C9E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200">
              <a:effectLst>
                <a:outerShdw blurRad="38100" dist="38100" dir="2700000" algn="tl">
                  <a:srgbClr val="000000"/>
                </a:outerShdw>
              </a:effectLst>
              <a:latin typeface="나눔고딕 ExtraBold" pitchFamily="50" charset="-127"/>
            </a:endParaRPr>
          </a:p>
        </p:txBody>
      </p:sp>
      <p:sp>
        <p:nvSpPr>
          <p:cNvPr id="15363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17378" y="1739900"/>
            <a:ext cx="2528375" cy="1149350"/>
          </a:xfrm>
          <a:prstGeom prst="homePlate">
            <a:avLst>
              <a:gd name="adj" fmla="val 25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en-US" altLang="ko-KR" b="1" dirty="0" smtClean="0">
                <a:solidFill>
                  <a:srgbClr val="3EA0B4"/>
                </a:solidFill>
                <a:effectLst/>
                <a:latin typeface="Tekton Pro" pitchFamily="34" charset="-94"/>
                <a:ea typeface="새굴림" pitchFamily="18" charset="-127"/>
                <a:cs typeface="Andalus" pitchFamily="18" charset="-78"/>
              </a:rPr>
              <a:t>Mil</a:t>
            </a:r>
            <a:br>
              <a:rPr lang="en-US" altLang="ko-KR" b="1" dirty="0" smtClean="0">
                <a:solidFill>
                  <a:srgbClr val="3EA0B4"/>
                </a:solidFill>
                <a:effectLst/>
                <a:latin typeface="Tekton Pro" pitchFamily="34" charset="-94"/>
                <a:ea typeface="새굴림" pitchFamily="18" charset="-127"/>
                <a:cs typeface="Andalus" pitchFamily="18" charset="-78"/>
              </a:rPr>
            </a:br>
            <a:r>
              <a:rPr lang="en-US" altLang="ko-KR" b="1" dirty="0" smtClean="0">
                <a:solidFill>
                  <a:srgbClr val="3EA0B4"/>
                </a:solidFill>
                <a:effectLst/>
                <a:latin typeface="Tekton Pro" pitchFamily="34" charset="-94"/>
                <a:ea typeface="새굴림" pitchFamily="18" charset="-127"/>
                <a:cs typeface="Andalus" pitchFamily="18" charset="-78"/>
              </a:rPr>
              <a:t>Program</a:t>
            </a:r>
            <a:r>
              <a:rPr lang="tr-TR" altLang="ko-KR" b="1" dirty="0" smtClean="0">
                <a:solidFill>
                  <a:srgbClr val="3EA0B4"/>
                </a:solidFill>
                <a:effectLst/>
                <a:latin typeface="Tekton Pro" pitchFamily="34" charset="-94"/>
                <a:ea typeface="새굴림" pitchFamily="18" charset="-127"/>
                <a:cs typeface="Andalus" pitchFamily="18" charset="-78"/>
              </a:rPr>
              <a:t>ı</a:t>
            </a:r>
            <a:endParaRPr lang="ko-KR" altLang="en-US" b="1" dirty="0">
              <a:solidFill>
                <a:srgbClr val="3EA0B4"/>
              </a:solidFill>
              <a:effectLst/>
              <a:latin typeface="Tekton Pro" pitchFamily="34" charset="-94"/>
              <a:ea typeface="새굴림" pitchFamily="18" charset="-127"/>
              <a:cs typeface="Andalus" pitchFamily="18" charset="-78"/>
            </a:endParaRP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5708" y="1447803"/>
            <a:ext cx="2053431" cy="118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0157" y="2335212"/>
            <a:ext cx="2043113" cy="118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3080" y="3654025"/>
            <a:ext cx="2043113" cy="119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8561" y="2930524"/>
            <a:ext cx="2032794" cy="1171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D:\작업폴더\2011-3월\0324_앰블렘_정혜인\K-로고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1813" y="6524626"/>
            <a:ext cx="140335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00BE69-363E-4398-BDA8-09B50EFC7894}" type="slidenum">
              <a:rPr lang="en-US" altLang="ko-KR" smtClean="0"/>
              <a:pPr>
                <a:defRPr/>
              </a:pPr>
              <a:t>21</a:t>
            </a:fld>
            <a:endParaRPr lang="en-US" altLang="ko-K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07" name="Picture 116" descr="MC-전면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7665" y="5031471"/>
            <a:ext cx="1380050" cy="9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8" name="Picture 117" descr="MP-전면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0743" y="3383995"/>
            <a:ext cx="1374669" cy="9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9" name="Picture 118" descr="MM-전면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4270" y="1781524"/>
            <a:ext cx="1384467" cy="9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20"/>
          <p:cNvSpPr>
            <a:spLocks noChangeArrowheads="1"/>
          </p:cNvSpPr>
          <p:nvPr/>
        </p:nvSpPr>
        <p:spPr bwMode="auto">
          <a:xfrm>
            <a:off x="767535" y="909637"/>
            <a:ext cx="8775975" cy="104975"/>
          </a:xfrm>
          <a:prstGeom prst="roundRect">
            <a:avLst>
              <a:gd name="adj" fmla="val 16667"/>
            </a:avLst>
          </a:prstGeom>
          <a:solidFill>
            <a:srgbClr val="3EA0B4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200">
              <a:effectLst>
                <a:outerShdw blurRad="38100" dist="38100" dir="2700000" algn="tl">
                  <a:srgbClr val="000000"/>
                </a:outerShdw>
              </a:effectLst>
              <a:latin typeface="새굴림" pitchFamily="18" charset="-127"/>
              <a:ea typeface="새굴림" pitchFamily="18" charset="-127"/>
            </a:endParaRPr>
          </a:p>
        </p:txBody>
      </p:sp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632520" y="323655"/>
            <a:ext cx="7167967" cy="585788"/>
          </a:xfrm>
          <a:prstGeom prst="homePlate">
            <a:avLst>
              <a:gd name="adj" fmla="val 14979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r>
              <a:rPr lang="tr-TR" altLang="ko-KR" b="1" dirty="0" smtClean="0">
                <a:solidFill>
                  <a:srgbClr val="3EA0B4"/>
                </a:solidFill>
                <a:effectLst/>
                <a:latin typeface="Tekton Pro" pitchFamily="34" charset="-94"/>
                <a:ea typeface="Verdana" pitchFamily="34" charset="0"/>
                <a:cs typeface="Andalus" pitchFamily="18" charset="-78"/>
              </a:rPr>
              <a:t>SKYPASS         </a:t>
            </a:r>
            <a:r>
              <a:rPr lang="tr-TR" altLang="ko-KR" b="1" dirty="0" smtClean="0">
                <a:solidFill>
                  <a:srgbClr val="3EA0B4"/>
                </a:solidFill>
                <a:effectLst/>
                <a:latin typeface="Tekton Pro" pitchFamily="34" charset="-94"/>
                <a:ea typeface="Verdana" pitchFamily="34" charset="0"/>
                <a:cs typeface="Andalus" pitchFamily="18" charset="-78"/>
              </a:rPr>
              <a:t>Üyelik </a:t>
            </a:r>
            <a:r>
              <a:rPr lang="en-US" altLang="ko-KR" b="1" dirty="0" smtClean="0">
                <a:solidFill>
                  <a:srgbClr val="3EA0B4"/>
                </a:solidFill>
                <a:effectLst/>
                <a:latin typeface="Tekton Pro" pitchFamily="34" charset="-94"/>
                <a:ea typeface="Verdana" pitchFamily="34" charset="0"/>
                <a:cs typeface="Andalus" pitchFamily="18" charset="-78"/>
              </a:rPr>
              <a:t>&amp; </a:t>
            </a:r>
            <a:r>
              <a:rPr lang="tr-TR" altLang="ko-KR" b="1" dirty="0" smtClean="0">
                <a:solidFill>
                  <a:srgbClr val="3EA0B4"/>
                </a:solidFill>
                <a:effectLst/>
                <a:latin typeface="Tekton Pro" pitchFamily="34" charset="-94"/>
                <a:ea typeface="Verdana" pitchFamily="34" charset="0"/>
                <a:cs typeface="Andalus" pitchFamily="18" charset="-78"/>
              </a:rPr>
              <a:t>Avantajlar</a:t>
            </a:r>
            <a:endParaRPr lang="ko-KR" altLang="en-US" b="1" dirty="0">
              <a:solidFill>
                <a:srgbClr val="3EA0B4"/>
              </a:solidFill>
              <a:effectLst/>
              <a:latin typeface="Tekton Pro" pitchFamily="34" charset="-94"/>
              <a:ea typeface="새굴림" pitchFamily="18" charset="-127"/>
              <a:cs typeface="Andalus" pitchFamily="18" charset="-78"/>
            </a:endParaRPr>
          </a:p>
        </p:txBody>
      </p:sp>
      <p:graphicFrame>
        <p:nvGraphicFramePr>
          <p:cNvPr id="11" name="Group 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53147889"/>
              </p:ext>
            </p:extLst>
          </p:nvPr>
        </p:nvGraphicFramePr>
        <p:xfrm>
          <a:off x="767535" y="1216025"/>
          <a:ext cx="8640959" cy="5303576"/>
        </p:xfrm>
        <a:graphic>
          <a:graphicData uri="http://schemas.openxmlformats.org/drawingml/2006/table">
            <a:tbl>
              <a:tblPr/>
              <a:tblGrid>
                <a:gridCol w="1895426"/>
                <a:gridCol w="2641333"/>
                <a:gridCol w="4104200"/>
              </a:tblGrid>
              <a:tr h="3353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tr-TR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Gulim" pitchFamily="34" charset="-127"/>
                          <a:cs typeface="Andalus" panose="02020603050405020304" pitchFamily="18" charset="-78"/>
                        </a:rPr>
                        <a:t>KATEGORİ</a:t>
                      </a:r>
                      <a:endParaRPr kumimoji="1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1444B"/>
                        </a:solidFill>
                        <a:effectLst/>
                        <a:latin typeface="Tekton Pro" pitchFamily="34" charset="-94"/>
                        <a:ea typeface="Gulim" pitchFamily="34" charset="-127"/>
                        <a:cs typeface="Andalus" panose="02020603050405020304" pitchFamily="18" charset="-78"/>
                      </a:endParaRPr>
                    </a:p>
                  </a:txBody>
                  <a:tcPr marT="45724" marB="45724" anchor="ctr" horzOverflow="overflow">
                    <a:lnL>
                      <a:noFill/>
                    </a:lnL>
                    <a:lnR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B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tr-TR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Gulim" pitchFamily="34" charset="-127"/>
                          <a:cs typeface="Andalus" panose="02020603050405020304" pitchFamily="18" charset="-78"/>
                        </a:rPr>
                        <a:t>NİTELİK</a:t>
                      </a:r>
                      <a:endParaRPr kumimoji="1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1444B"/>
                        </a:solidFill>
                        <a:effectLst/>
                        <a:latin typeface="Tekton Pro" pitchFamily="34" charset="-94"/>
                        <a:ea typeface="Gulim" pitchFamily="34" charset="-127"/>
                        <a:cs typeface="Andalus" panose="02020603050405020304" pitchFamily="18" charset="-78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B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tr-TR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Gulim" pitchFamily="34" charset="-127"/>
                          <a:cs typeface="Andalus" panose="02020603050405020304" pitchFamily="18" charset="-78"/>
                        </a:rPr>
                        <a:t>AVANTAJLAR</a:t>
                      </a:r>
                      <a:endParaRPr kumimoji="1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1444B"/>
                        </a:solidFill>
                        <a:effectLst/>
                        <a:latin typeface="Tekton Pro" pitchFamily="34" charset="-94"/>
                        <a:ea typeface="Gulim" pitchFamily="34" charset="-127"/>
                        <a:cs typeface="Andalus" panose="02020603050405020304" pitchFamily="18" charset="-78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BFE"/>
                    </a:solidFill>
                  </a:tcPr>
                </a:tc>
              </a:tr>
              <a:tr h="14558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1444B"/>
                        </a:solidFill>
                        <a:effectLst/>
                        <a:latin typeface="Tekton Pro" pitchFamily="34" charset="-94"/>
                        <a:ea typeface="나눔고딕 ExtraBold" pitchFamily="50" charset="-127"/>
                        <a:cs typeface="Andalus" panose="02020603050405020304" pitchFamily="18" charset="-78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1444B"/>
                        </a:solidFill>
                        <a:effectLst/>
                        <a:latin typeface="Tekton Pro" pitchFamily="34" charset="-94"/>
                        <a:ea typeface="나눔고딕 ExtraBold" pitchFamily="50" charset="-127"/>
                        <a:cs typeface="Andalus" panose="02020603050405020304" pitchFamily="18" charset="-78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1444B"/>
                        </a:solidFill>
                        <a:effectLst/>
                        <a:latin typeface="Tekton Pro" pitchFamily="34" charset="-94"/>
                        <a:ea typeface="나눔고딕 ExtraBold" pitchFamily="50" charset="-127"/>
                        <a:cs typeface="Andalus" panose="02020603050405020304" pitchFamily="18" charset="-78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1444B"/>
                        </a:solidFill>
                        <a:effectLst/>
                        <a:latin typeface="Tekton Pro" pitchFamily="34" charset="-94"/>
                        <a:ea typeface="나눔고딕 ExtraBold" pitchFamily="50" charset="-127"/>
                        <a:cs typeface="Andalus" panose="02020603050405020304" pitchFamily="18" charset="-78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tr-TR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1444B"/>
                        </a:solidFill>
                        <a:effectLst/>
                        <a:latin typeface="Tekton Pro" pitchFamily="34" charset="-94"/>
                        <a:ea typeface="나눔고딕 ExtraBold" pitchFamily="50" charset="-127"/>
                        <a:cs typeface="Andalus" panose="02020603050405020304" pitchFamily="18" charset="-78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나눔고딕 ExtraBold" pitchFamily="50" charset="-127"/>
                          <a:cs typeface="Andalus" panose="02020603050405020304" pitchFamily="18" charset="-78"/>
                        </a:rPr>
                        <a:t>Million Miler Club</a:t>
                      </a:r>
                    </a:p>
                  </a:txBody>
                  <a:tcPr marT="45724" marB="45724" anchor="ctr" horzOverflow="overflow">
                    <a:lnL>
                      <a:noFill/>
                    </a:lnL>
                    <a:lnR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1 </a:t>
                      </a:r>
                      <a:r>
                        <a:rPr kumimoji="1" lang="tr-TR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MILYON mil sahibi üyeler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Korean Air</a:t>
                      </a:r>
                      <a:r>
                        <a:rPr kumimoji="1" lang="tr-TR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/ Sky</a:t>
                      </a:r>
                      <a:r>
                        <a:rPr kumimoji="1" lang="tr-TR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Team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1444B"/>
                        </a:solidFill>
                        <a:effectLst/>
                        <a:latin typeface="Tekton Pro" pitchFamily="34" charset="-94"/>
                        <a:ea typeface="Arial Unicode MS" pitchFamily="34" charset="-128"/>
                        <a:cs typeface="Andalus" panose="02020603050405020304" pitchFamily="18" charset="-78"/>
                      </a:endParaRPr>
                    </a:p>
                  </a:txBody>
                  <a:tcPr marL="90000" marR="90000" marT="46804" marB="46804" anchor="ctr" anchorCtr="1" horzOverflow="overflow">
                    <a:lnL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1444B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 </a:t>
                      </a:r>
                      <a:r>
                        <a:rPr kumimoji="1" lang="tr-TR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First Class lounge kullanma imkanı.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1444B"/>
                        </a:solidFill>
                        <a:effectLst/>
                        <a:latin typeface="Tekton Pro" pitchFamily="34" charset="-94"/>
                        <a:ea typeface="Arial Unicode MS" pitchFamily="34" charset="-128"/>
                        <a:cs typeface="Andalus" panose="02020603050405020304" pitchFamily="18" charset="-7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1444B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First class check-in 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1444B"/>
                        </a:solidFill>
                        <a:effectLst/>
                        <a:latin typeface="Tekton Pro" pitchFamily="34" charset="-94"/>
                        <a:ea typeface="Arial Unicode MS" pitchFamily="34" charset="-128"/>
                        <a:cs typeface="Andalus" panose="02020603050405020304" pitchFamily="18" charset="-7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1444B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Extra </a:t>
                      </a:r>
                      <a:r>
                        <a:rPr kumimoji="1" lang="tr-TR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1 parça (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3</a:t>
                      </a:r>
                      <a:r>
                        <a:rPr kumimoji="1" lang="tr-TR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2 kg)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 </a:t>
                      </a:r>
                      <a:endParaRPr kumimoji="1" lang="tr-TR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1444B"/>
                        </a:solidFill>
                        <a:effectLst/>
                        <a:latin typeface="Tekton Pro" pitchFamily="34" charset="-94"/>
                        <a:ea typeface="Arial Unicode MS" pitchFamily="34" charset="-128"/>
                        <a:cs typeface="Andalus" panose="02020603050405020304" pitchFamily="18" charset="-7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1444B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1" lang="tr-TR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Sky</a:t>
                      </a:r>
                      <a:r>
                        <a:rPr kumimoji="1" lang="tr-TR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Team Elite Plus </a:t>
                      </a:r>
                      <a:r>
                        <a:rPr kumimoji="1" lang="tr-TR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üyeliği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1444B"/>
                        </a:solidFill>
                        <a:effectLst/>
                        <a:latin typeface="Tekton Pro" pitchFamily="34" charset="-94"/>
                        <a:ea typeface="Arial Unicode MS" pitchFamily="34" charset="-128"/>
                        <a:cs typeface="Andalus" panose="02020603050405020304" pitchFamily="18" charset="-78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424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1444B"/>
                        </a:solidFill>
                        <a:effectLst/>
                        <a:latin typeface="Tekton Pro" pitchFamily="34" charset="-94"/>
                        <a:ea typeface="나눔고딕 ExtraBold" pitchFamily="50" charset="-127"/>
                        <a:cs typeface="Andalus" panose="02020603050405020304" pitchFamily="18" charset="-78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1444B"/>
                        </a:solidFill>
                        <a:effectLst/>
                        <a:latin typeface="Tekton Pro" pitchFamily="34" charset="-94"/>
                        <a:ea typeface="나눔고딕 ExtraBold" pitchFamily="50" charset="-127"/>
                        <a:cs typeface="Andalus" panose="02020603050405020304" pitchFamily="18" charset="-78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1444B"/>
                        </a:solidFill>
                        <a:effectLst/>
                        <a:latin typeface="Tekton Pro" pitchFamily="34" charset="-94"/>
                        <a:ea typeface="나눔고딕 ExtraBold" pitchFamily="50" charset="-127"/>
                        <a:cs typeface="Andalus" panose="02020603050405020304" pitchFamily="18" charset="-78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1444B"/>
                        </a:solidFill>
                        <a:effectLst/>
                        <a:latin typeface="Tekton Pro" pitchFamily="34" charset="-94"/>
                        <a:ea typeface="나눔고딕 ExtraBold" pitchFamily="50" charset="-127"/>
                        <a:cs typeface="Andalus" panose="02020603050405020304" pitchFamily="18" charset="-78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tr-TR" altLang="ko-KR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11444B"/>
                        </a:solidFill>
                        <a:effectLst/>
                        <a:latin typeface="Tekton Pro" pitchFamily="34" charset="-94"/>
                        <a:ea typeface="나눔고딕 ExtraBold" pitchFamily="50" charset="-127"/>
                        <a:cs typeface="Andalus" panose="02020603050405020304" pitchFamily="18" charset="-78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나눔고딕 ExtraBold" pitchFamily="50" charset="-127"/>
                          <a:cs typeface="Andalus" panose="02020603050405020304" pitchFamily="18" charset="-78"/>
                        </a:rPr>
                        <a:t>Morning Calm Premium Club</a:t>
                      </a:r>
                    </a:p>
                  </a:txBody>
                  <a:tcPr marT="45724" marB="45724" anchor="ctr" horzOverflow="overflow">
                    <a:lnL>
                      <a:noFill/>
                    </a:lnL>
                    <a:lnR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500,000 </a:t>
                      </a:r>
                      <a:r>
                        <a:rPr kumimoji="1" lang="tr-TR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mil sahibi üyeler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 Korean Air</a:t>
                      </a:r>
                      <a:r>
                        <a:rPr kumimoji="1" lang="tr-TR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/ Sky</a:t>
                      </a:r>
                      <a:r>
                        <a:rPr kumimoji="1" lang="tr-TR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Team </a:t>
                      </a:r>
                    </a:p>
                  </a:txBody>
                  <a:tcPr marL="90000" marR="90000" marT="46804" marB="46804" anchor="ctr" anchorCtr="1" horzOverflow="overflow">
                    <a:lnL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1444B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 </a:t>
                      </a:r>
                      <a:r>
                        <a:rPr kumimoji="1" lang="tr-TR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First Class lounge kullanma imkanı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1444B"/>
                        </a:solidFill>
                        <a:effectLst/>
                        <a:latin typeface="Tekton Pro" pitchFamily="34" charset="-94"/>
                        <a:ea typeface="Arial Unicode MS" pitchFamily="34" charset="-128"/>
                        <a:cs typeface="Andalus" panose="02020603050405020304" pitchFamily="18" charset="-7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1444B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First class check-in </a:t>
                      </a:r>
                      <a:endParaRPr kumimoji="1" lang="tr-TR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1444B"/>
                        </a:solidFill>
                        <a:effectLst/>
                        <a:latin typeface="Tekton Pro" pitchFamily="34" charset="-94"/>
                        <a:ea typeface="Arial Unicode MS" pitchFamily="34" charset="-128"/>
                        <a:cs typeface="Andalus" panose="02020603050405020304" pitchFamily="18" charset="-7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1444B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1" lang="tr-TR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Extra </a:t>
                      </a:r>
                      <a:r>
                        <a:rPr kumimoji="1" lang="tr-TR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1 parça (23kg)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1444B"/>
                        </a:solidFill>
                        <a:effectLst/>
                        <a:latin typeface="Tekton Pro" pitchFamily="34" charset="-94"/>
                        <a:ea typeface="Arial Unicode MS" pitchFamily="34" charset="-128"/>
                        <a:cs typeface="Andalus" panose="02020603050405020304" pitchFamily="18" charset="-7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1444B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1" lang="tr-TR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Sky</a:t>
                      </a:r>
                      <a:r>
                        <a:rPr kumimoji="1" lang="tr-TR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Team Elite Plus </a:t>
                      </a:r>
                      <a:r>
                        <a:rPr kumimoji="1" lang="tr-TR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üyeliği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1444B"/>
                        </a:solidFill>
                        <a:effectLst/>
                        <a:latin typeface="Tekton Pro" pitchFamily="34" charset="-94"/>
                        <a:ea typeface="Arial Unicode MS" pitchFamily="34" charset="-128"/>
                        <a:cs typeface="Andalus" panose="02020603050405020304" pitchFamily="18" charset="-78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10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1444B"/>
                        </a:solidFill>
                        <a:effectLst/>
                        <a:latin typeface="Tekton Pro" pitchFamily="34" charset="-94"/>
                        <a:ea typeface="나눔고딕 ExtraBold" pitchFamily="50" charset="-127"/>
                        <a:cs typeface="Andalus" panose="02020603050405020304" pitchFamily="18" charset="-78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1444B"/>
                        </a:solidFill>
                        <a:effectLst/>
                        <a:latin typeface="Tekton Pro" pitchFamily="34" charset="-94"/>
                        <a:ea typeface="나눔고딕 ExtraBold" pitchFamily="50" charset="-127"/>
                        <a:cs typeface="Andalus" panose="02020603050405020304" pitchFamily="18" charset="-78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1444B"/>
                        </a:solidFill>
                        <a:effectLst/>
                        <a:latin typeface="Tekton Pro" pitchFamily="34" charset="-94"/>
                        <a:ea typeface="나눔고딕 ExtraBold" pitchFamily="50" charset="-127"/>
                        <a:cs typeface="Andalus" panose="02020603050405020304" pitchFamily="18" charset="-78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1444B"/>
                        </a:solidFill>
                        <a:effectLst/>
                        <a:latin typeface="Tekton Pro" pitchFamily="34" charset="-94"/>
                        <a:ea typeface="나눔고딕 ExtraBold" pitchFamily="50" charset="-127"/>
                        <a:cs typeface="Andalus" panose="02020603050405020304" pitchFamily="18" charset="-78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tr-TR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1444B"/>
                        </a:solidFill>
                        <a:effectLst/>
                        <a:latin typeface="Tekton Pro" pitchFamily="34" charset="-94"/>
                        <a:ea typeface="나눔고딕 ExtraBold" pitchFamily="50" charset="-127"/>
                        <a:cs typeface="Andalus" panose="02020603050405020304" pitchFamily="18" charset="-78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나눔고딕 ExtraBold" pitchFamily="50" charset="-127"/>
                          <a:cs typeface="Andalus" panose="02020603050405020304" pitchFamily="18" charset="-78"/>
                        </a:rPr>
                        <a:t>Morning Calm Club</a:t>
                      </a:r>
                    </a:p>
                  </a:txBody>
                  <a:tcPr marT="45724" marB="45724" anchor="ctr" horzOverflow="overflow">
                    <a:lnL>
                      <a:noFill/>
                    </a:lnL>
                    <a:lnR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50,000 </a:t>
                      </a:r>
                      <a:r>
                        <a:rPr kumimoji="1" lang="tr-T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mil sahibi </a:t>
                      </a:r>
                      <a:r>
                        <a:rPr kumimoji="1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ü</a:t>
                      </a:r>
                      <a:r>
                        <a:rPr kumimoji="1" lang="tr-T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yeler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Korean Air</a:t>
                      </a:r>
                      <a:r>
                        <a:rPr kumimoji="1" lang="tr-TR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/ </a:t>
                      </a:r>
                      <a:r>
                        <a:rPr kumimoji="1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SkyTeam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 , </a:t>
                      </a:r>
                      <a:endParaRPr kumimoji="1" lang="tr-TR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1444B"/>
                        </a:solidFill>
                        <a:effectLst/>
                        <a:latin typeface="Tekton Pro" pitchFamily="34" charset="-94"/>
                        <a:ea typeface="Arial Unicode MS" pitchFamily="34" charset="-128"/>
                        <a:cs typeface="Andalus" panose="02020603050405020304" pitchFamily="18" charset="-7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tr-TR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Veya </a:t>
                      </a:r>
                      <a:r>
                        <a:rPr kumimoji="1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40 u</a:t>
                      </a:r>
                      <a:r>
                        <a:rPr kumimoji="1" lang="tr-T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çuş yapanlar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1444B"/>
                        </a:solidFill>
                        <a:effectLst/>
                        <a:latin typeface="Tekton Pro" pitchFamily="34" charset="-94"/>
                        <a:ea typeface="Arial Unicode MS" pitchFamily="34" charset="-128"/>
                        <a:cs typeface="Andalus" panose="02020603050405020304" pitchFamily="18" charset="-78"/>
                      </a:endParaRPr>
                    </a:p>
                  </a:txBody>
                  <a:tcPr marL="90000" marR="90000" marT="46804" marB="46804" anchor="ctr" anchorCtr="1" horzOverflow="overflow">
                    <a:lnL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1444B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 </a:t>
                      </a:r>
                      <a:r>
                        <a:rPr kumimoji="1" lang="tr-TR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2 yılda 4 kez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Lounge </a:t>
                      </a:r>
                      <a:r>
                        <a:rPr kumimoji="1" lang="tr-TR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kullanma imkanı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1444B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Exclusive check-in 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1444B"/>
                        </a:solidFill>
                        <a:effectLst/>
                        <a:latin typeface="Tekton Pro" pitchFamily="34" charset="-94"/>
                        <a:ea typeface="Arial Unicode MS" pitchFamily="34" charset="-128"/>
                        <a:cs typeface="Andalus" panose="02020603050405020304" pitchFamily="18" charset="-7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1444B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Extra </a:t>
                      </a:r>
                      <a:r>
                        <a:rPr kumimoji="1" lang="tr-TR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1 parça (23kg)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 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1444B"/>
                        </a:solidFill>
                        <a:effectLst/>
                        <a:latin typeface="Tekton Pro" pitchFamily="34" charset="-94"/>
                        <a:ea typeface="Arial Unicode MS" pitchFamily="34" charset="-128"/>
                        <a:cs typeface="Andalus" panose="02020603050405020304" pitchFamily="18" charset="-7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1444B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Sky</a:t>
                      </a:r>
                      <a:r>
                        <a:rPr kumimoji="1" lang="tr-TR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Team Elite </a:t>
                      </a:r>
                      <a:r>
                        <a:rPr kumimoji="1" lang="tr-TR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44B"/>
                          </a:solidFill>
                          <a:effectLst/>
                          <a:latin typeface="Tekton Pro" pitchFamily="34" charset="-94"/>
                          <a:ea typeface="Arial Unicode MS" pitchFamily="34" charset="-128"/>
                          <a:cs typeface="Andalus" panose="02020603050405020304" pitchFamily="18" charset="-78"/>
                        </a:rPr>
                        <a:t>üyeliği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1444B"/>
                        </a:solidFill>
                        <a:effectLst/>
                        <a:latin typeface="Tekton Pro" pitchFamily="34" charset="-94"/>
                        <a:ea typeface="Arial Unicode MS" pitchFamily="34" charset="-128"/>
                        <a:cs typeface="Andalus" panose="02020603050405020304" pitchFamily="18" charset="-78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8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Picture 4" descr="D:\작업폴더\2011-3월\0324_앰블렘_정혜인\K-로고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1813" y="6524626"/>
            <a:ext cx="140335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9C8B2-6C35-493E-8C27-074B202E3BBB}" type="slidenum">
              <a:rPr lang="en-US" altLang="ko-KR" smtClean="0"/>
              <a:pPr>
                <a:defRPr/>
              </a:pPr>
              <a:t>22</a:t>
            </a:fld>
            <a:endParaRPr lang="en-US" altLang="ko-K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7"/>
          <p:cNvSpPr>
            <a:spLocks noChangeArrowheads="1"/>
          </p:cNvSpPr>
          <p:nvPr/>
        </p:nvSpPr>
        <p:spPr bwMode="auto">
          <a:xfrm>
            <a:off x="5155522" y="1133745"/>
            <a:ext cx="4007636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285750" indent="-285750" algn="l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90 yolcu kapasiteli First / Business lounge</a:t>
            </a:r>
          </a:p>
          <a:p>
            <a:pPr algn="l">
              <a:spcBef>
                <a:spcPct val="0"/>
              </a:spcBef>
              <a:spcAft>
                <a:spcPct val="30000"/>
              </a:spcAft>
              <a:buFont typeface="Wingdings" pitchFamily="2" charset="2"/>
              <a:buChar char="§"/>
              <a:defRPr/>
            </a:pPr>
            <a:r>
              <a:rPr lang="ko-KR" altLang="en-US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 </a:t>
            </a:r>
            <a:r>
              <a:rPr lang="ko-KR" altLang="en-US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 </a:t>
            </a:r>
            <a:r>
              <a:rPr lang="tr-TR" altLang="ko-KR" sz="1600" dirty="0" err="1" smtClean="0">
                <a:solidFill>
                  <a:schemeClr val="tx1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Business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center ( Bilgisayar / Yazıcı )</a:t>
            </a:r>
          </a:p>
          <a:p>
            <a:pPr algn="l">
              <a:spcBef>
                <a:spcPct val="0"/>
              </a:spcBef>
              <a:spcAft>
                <a:spcPct val="30000"/>
              </a:spcAft>
              <a:buFont typeface="Wingdings" pitchFamily="2" charset="2"/>
              <a:buChar char="§"/>
              <a:defRPr/>
            </a:pPr>
            <a:r>
              <a:rPr lang="tr-TR" altLang="ko-KR" sz="1600" dirty="0">
                <a:solidFill>
                  <a:schemeClr val="tx1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 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 350 </a:t>
            </a:r>
            <a:r>
              <a:rPr lang="tr-TR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m2 </a:t>
            </a:r>
            <a:r>
              <a:rPr lang="en-US" altLang="ko-KR" sz="16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endParaRPr lang="tr-TR" altLang="ko-KR" sz="1600" dirty="0" smtClean="0">
              <a:solidFill>
                <a:schemeClr val="tx1"/>
              </a:solidFill>
              <a:effectLst/>
              <a:latin typeface="Tekton Pro" pitchFamily="34" charset="-94"/>
              <a:ea typeface="Verdana" pitchFamily="34" charset="0"/>
              <a:cs typeface="Andalus" panose="02020603050405020304" pitchFamily="18" charset="-78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85E4B7-CFC6-4892-9856-C0596F26F2E8}" type="slidenum">
              <a:rPr lang="en-US" altLang="ko-KR"/>
              <a:pPr>
                <a:defRPr/>
              </a:pPr>
              <a:t>23</a:t>
            </a:fld>
            <a:endParaRPr lang="en-US" altLang="ko-KR"/>
          </a:p>
        </p:txBody>
      </p:sp>
      <p:pic>
        <p:nvPicPr>
          <p:cNvPr id="12" name="Picture 4" descr="D:\작업폴더\2011-3월\0324_앰블렘_정혜인\K-로고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1813" y="6524626"/>
            <a:ext cx="140335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519" y="1943835"/>
            <a:ext cx="8922643" cy="4418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2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62490" y="323850"/>
            <a:ext cx="4004062" cy="585788"/>
          </a:xfrm>
          <a:prstGeom prst="homePlate">
            <a:avLst>
              <a:gd name="adj" fmla="val 14979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itchFamily="18" charset="-78"/>
              </a:rPr>
              <a:t> </a:t>
            </a:r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itchFamily="18" charset="-78"/>
              </a:rPr>
              <a:t>İstanbul </a:t>
            </a:r>
            <a:r>
              <a:rPr lang="tr-TR" altLang="ko-KR" b="1" dirty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itchFamily="18" charset="-78"/>
              </a:rPr>
              <a:t>Atatürk Havalimanı SkyTeam </a:t>
            </a:r>
            <a:r>
              <a:rPr lang="en-US" altLang="ko-KR" b="1" dirty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itchFamily="18" charset="-78"/>
              </a:rPr>
              <a:t>Lounge</a:t>
            </a:r>
            <a:endParaRPr lang="ko-KR" altLang="en-US" b="1" dirty="0">
              <a:solidFill>
                <a:srgbClr val="3F97B3"/>
              </a:solidFill>
              <a:effectLst/>
              <a:latin typeface="Tekton Pro" pitchFamily="34" charset="-94"/>
              <a:ea typeface="새굴림" pitchFamily="18" charset="-127"/>
              <a:cs typeface="Andalus" pitchFamily="18" charset="-78"/>
            </a:endParaRPr>
          </a:p>
        </p:txBody>
      </p:sp>
      <p:sp>
        <p:nvSpPr>
          <p:cNvPr id="13" name="AutoShape 34"/>
          <p:cNvSpPr>
            <a:spLocks noChangeArrowheads="1"/>
          </p:cNvSpPr>
          <p:nvPr/>
        </p:nvSpPr>
        <p:spPr bwMode="auto">
          <a:xfrm>
            <a:off x="515937" y="908720"/>
            <a:ext cx="9214643" cy="87312"/>
          </a:xfrm>
          <a:prstGeom prst="roundRect">
            <a:avLst>
              <a:gd name="adj" fmla="val 16667"/>
            </a:avLst>
          </a:prstGeom>
          <a:solidFill>
            <a:srgbClr val="3EA0B4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 sz="120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새굴림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17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85E4B7-CFC6-4892-9856-C0596F26F2E8}" type="slidenum">
              <a:rPr lang="en-US" altLang="ko-KR"/>
              <a:pPr>
                <a:defRPr/>
              </a:pPr>
              <a:t>24</a:t>
            </a:fld>
            <a:endParaRPr lang="en-US" altLang="ko-KR"/>
          </a:p>
        </p:txBody>
      </p:sp>
      <p:pic>
        <p:nvPicPr>
          <p:cNvPr id="12" name="Picture 4" descr="D:\작업폴더\2011-3월\0324_앰블렘_정혜인\K-로고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1813" y="6524626"/>
            <a:ext cx="140335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utoShape 34"/>
          <p:cNvSpPr>
            <a:spLocks noChangeArrowheads="1"/>
          </p:cNvSpPr>
          <p:nvPr/>
        </p:nvSpPr>
        <p:spPr bwMode="auto">
          <a:xfrm>
            <a:off x="515937" y="908720"/>
            <a:ext cx="9214643" cy="87312"/>
          </a:xfrm>
          <a:prstGeom prst="roundRect">
            <a:avLst>
              <a:gd name="adj" fmla="val 16667"/>
            </a:avLst>
          </a:prstGeom>
          <a:solidFill>
            <a:srgbClr val="3EA0B4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 sz="120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새굴림" pitchFamily="18" charset="-127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0" y="1005294"/>
            <a:ext cx="2724150" cy="28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764" y="3969060"/>
            <a:ext cx="2724150" cy="255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9125" y="1118310"/>
            <a:ext cx="2705100" cy="271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8175" y="3969060"/>
            <a:ext cx="2686050" cy="2555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2830" y="1028722"/>
            <a:ext cx="2970330" cy="5495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14"/>
          <p:cNvSpPr>
            <a:spLocks noChangeArrowheads="1"/>
          </p:cNvSpPr>
          <p:nvPr/>
        </p:nvSpPr>
        <p:spPr bwMode="auto">
          <a:xfrm>
            <a:off x="632520" y="323655"/>
            <a:ext cx="8442823" cy="585788"/>
          </a:xfrm>
          <a:prstGeom prst="homePlate">
            <a:avLst>
              <a:gd name="adj" fmla="val 14979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tr-TR" altLang="ko-KR" sz="2800" b="1" dirty="0" smtClean="0">
              <a:solidFill>
                <a:srgbClr val="3F97B3"/>
              </a:solidFill>
              <a:effectLst/>
              <a:latin typeface="Tekton Pro" pitchFamily="34" charset="-94"/>
              <a:ea typeface="새굴림" pitchFamily="18" charset="-127"/>
              <a:cs typeface="Arial" pitchFamily="34" charset="0"/>
            </a:endParaRPr>
          </a:p>
          <a:p>
            <a:pPr algn="l"/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Neden </a:t>
            </a:r>
            <a:r>
              <a:rPr lang="en-US" altLang="ko-KR" b="1" dirty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Kore</a:t>
            </a:r>
            <a:r>
              <a:rPr lang="tr-TR" altLang="ko-KR" b="1" dirty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Havayolları </a:t>
            </a:r>
            <a:r>
              <a:rPr lang="en-US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?  </a:t>
            </a:r>
            <a:r>
              <a:rPr lang="en-US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-</a:t>
            </a:r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ALL  ABOUT  YOU</a:t>
            </a:r>
            <a:endParaRPr lang="ko-KR" altLang="en-US" b="1" dirty="0">
              <a:solidFill>
                <a:srgbClr val="FF0000"/>
              </a:solidFill>
              <a:effectLst/>
              <a:latin typeface="Tekton Pro" pitchFamily="34" charset="-94"/>
              <a:ea typeface="새굴림" pitchFamily="18" charset="-127"/>
              <a:cs typeface="Andalus" panose="02020603050405020304" pitchFamily="18" charset="-78"/>
            </a:endParaRPr>
          </a:p>
          <a:p>
            <a:pPr algn="l"/>
            <a:endParaRPr lang="ko-KR" altLang="en-US" sz="2800" dirty="0">
              <a:solidFill>
                <a:srgbClr val="FF0000"/>
              </a:solidFill>
              <a:effectLst/>
              <a:latin typeface="Tekton Pro" pitchFamily="34" charset="-94"/>
              <a:ea typeface="새굴림" pitchFamily="18" charset="-127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899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395" y="285750"/>
            <a:ext cx="9331105" cy="629285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21299999" rev="107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23844" y="500042"/>
            <a:ext cx="6853261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1pPr>
            <a:lvl2pPr marL="742950" indent="-28575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2pPr>
            <a:lvl3pPr marL="11430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3pPr>
            <a:lvl4pPr marL="16002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4pPr>
            <a:lvl5pPr marL="2057400" indent="-228600" eaLnBrk="0" hangingPunct="0"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275B5F"/>
                </a:solidFill>
                <a:latin typeface="나눔고딕 Bold" pitchFamily="50" charset="-127"/>
                <a:ea typeface="-가시나무B"/>
                <a:cs typeface="-가시나무B"/>
              </a:defRPr>
            </a:lvl9pPr>
          </a:lstStyle>
          <a:p>
            <a:pPr algn="l" eaLnBrk="1" hangingPunct="1">
              <a:spcBef>
                <a:spcPts val="0"/>
              </a:spcBef>
            </a:pPr>
            <a:r>
              <a:rPr lang="tr-TR" altLang="ko-K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ekton Pro" pitchFamily="34" charset="-94"/>
                <a:ea typeface="나눔고딕 ExtraBold" pitchFamily="50" charset="-127"/>
                <a:cs typeface="Andalus" panose="02020603050405020304" pitchFamily="18" charset="-78"/>
                <a:hlinkClick r:id="rId4"/>
              </a:rPr>
              <a:t>http://www.</a:t>
            </a:r>
            <a:r>
              <a:rPr lang="tr-TR" altLang="ko-KR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ekton Pro" pitchFamily="34" charset="-94"/>
                <a:ea typeface="나눔고딕 ExtraBold" pitchFamily="50" charset="-127"/>
                <a:cs typeface="Andalus" panose="02020603050405020304" pitchFamily="18" charset="-78"/>
                <a:hlinkClick r:id="rId4"/>
              </a:rPr>
              <a:t>koreanair</a:t>
            </a:r>
            <a:r>
              <a:rPr lang="tr-TR" altLang="ko-K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ekton Pro" pitchFamily="34" charset="-94"/>
                <a:ea typeface="나눔고딕 ExtraBold" pitchFamily="50" charset="-127"/>
                <a:cs typeface="Andalus" panose="02020603050405020304" pitchFamily="18" charset="-78"/>
                <a:hlinkClick r:id="rId4"/>
              </a:rPr>
              <a:t>.com</a:t>
            </a:r>
            <a:r>
              <a:rPr lang="tr-TR" altLang="ko-K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ekton Pro" pitchFamily="34" charset="-94"/>
                <a:ea typeface="나눔고딕 ExtraBold" pitchFamily="50" charset="-127"/>
                <a:cs typeface="Andalus" panose="02020603050405020304" pitchFamily="18" charset="-78"/>
              </a:rPr>
              <a:t>/</a:t>
            </a:r>
            <a:endParaRPr lang="tr-TR" altLang="ko-KR" sz="2400" b="1" dirty="0" smtClean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Tekton Pro" pitchFamily="34" charset="-94"/>
              <a:ea typeface="나눔고딕 ExtraBold" pitchFamily="50" charset="-127"/>
              <a:cs typeface="Andalus" panose="02020603050405020304" pitchFamily="18" charset="-78"/>
            </a:endParaRPr>
          </a:p>
          <a:p>
            <a:pPr algn="l" eaLnBrk="1" hangingPunct="1">
              <a:spcBef>
                <a:spcPts val="0"/>
              </a:spcBef>
            </a:pPr>
            <a:r>
              <a:rPr lang="en-US" altLang="ko-K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ekton Pro" pitchFamily="34" charset="-94"/>
                <a:ea typeface="나눔고딕 ExtraBold" pitchFamily="50" charset="-127"/>
                <a:cs typeface="Andalus" panose="02020603050405020304" pitchFamily="18" charset="-78"/>
              </a:rPr>
              <a:t> </a:t>
            </a:r>
            <a:endParaRPr lang="tr-TR" altLang="ko-KR" sz="2400" b="1" dirty="0" smtClean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Tekton Pro" pitchFamily="34" charset="-94"/>
              <a:ea typeface="나눔고딕 ExtraBold" pitchFamily="50" charset="-127"/>
              <a:cs typeface="Andalus" panose="02020603050405020304" pitchFamily="18" charset="-78"/>
            </a:endParaRPr>
          </a:p>
          <a:p>
            <a:pPr algn="l" eaLnBrk="1" hangingPunct="1">
              <a:spcBef>
                <a:spcPts val="0"/>
              </a:spcBef>
            </a:pPr>
            <a:r>
              <a:rPr lang="tr-TR" altLang="ko-K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ekton Pro" pitchFamily="34" charset="-94"/>
                <a:ea typeface="나눔고딕 ExtraBold" pitchFamily="50" charset="-127"/>
                <a:cs typeface="Andalus" panose="02020603050405020304" pitchFamily="18" charset="-78"/>
              </a:rPr>
              <a:t>İzmir ve Ege Bölge Temsilciliği</a:t>
            </a:r>
          </a:p>
          <a:p>
            <a:pPr algn="l" eaLnBrk="1" hangingPunct="1">
              <a:spcBef>
                <a:spcPts val="0"/>
              </a:spcBef>
            </a:pPr>
            <a:r>
              <a:rPr lang="tr-TR" altLang="ko-KR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ekton Pro" pitchFamily="34" charset="-94"/>
                <a:ea typeface="나눔고딕 ExtraBold" pitchFamily="50" charset="-127"/>
                <a:cs typeface="Andalus" panose="02020603050405020304" pitchFamily="18" charset="-78"/>
              </a:rPr>
              <a:t>Spiritual</a:t>
            </a:r>
            <a:r>
              <a:rPr lang="tr-TR" altLang="ko-K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ekton Pro" pitchFamily="34" charset="-94"/>
                <a:ea typeface="나눔고딕 ExtraBold" pitchFamily="50" charset="-127"/>
                <a:cs typeface="Andalus" panose="02020603050405020304" pitchFamily="18" charset="-78"/>
              </a:rPr>
              <a:t> </a:t>
            </a:r>
            <a:r>
              <a:rPr lang="tr-TR" altLang="ko-KR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ekton Pro" pitchFamily="34" charset="-94"/>
                <a:ea typeface="나눔고딕 ExtraBold" pitchFamily="50" charset="-127"/>
                <a:cs typeface="Andalus" panose="02020603050405020304" pitchFamily="18" charset="-78"/>
              </a:rPr>
              <a:t>Journeys</a:t>
            </a:r>
            <a:r>
              <a:rPr lang="tr-TR" altLang="ko-K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ekton Pro" pitchFamily="34" charset="-94"/>
                <a:ea typeface="나눔고딕 ExtraBold" pitchFamily="50" charset="-127"/>
                <a:cs typeface="Andalus" panose="02020603050405020304" pitchFamily="18" charset="-78"/>
              </a:rPr>
              <a:t> Travel</a:t>
            </a:r>
          </a:p>
          <a:p>
            <a:pPr algn="l" eaLnBrk="1" hangingPunct="1">
              <a:spcBef>
                <a:spcPts val="0"/>
              </a:spcBef>
            </a:pPr>
            <a:r>
              <a:rPr lang="tr-TR" altLang="ko-K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ekton Pro" pitchFamily="34" charset="-94"/>
                <a:ea typeface="나눔고딕 ExtraBold" pitchFamily="50" charset="-127"/>
                <a:cs typeface="Andalus" panose="02020603050405020304" pitchFamily="18" charset="-78"/>
              </a:rPr>
              <a:t>1379 (Şevket ÖZÇELİK) Sokak No:59 Güven </a:t>
            </a:r>
            <a:r>
              <a:rPr lang="tr-TR" altLang="ko-KR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ekton Pro" pitchFamily="34" charset="-94"/>
                <a:ea typeface="나눔고딕 ExtraBold" pitchFamily="50" charset="-127"/>
                <a:cs typeface="Andalus" panose="02020603050405020304" pitchFamily="18" charset="-78"/>
              </a:rPr>
              <a:t>İşhanı</a:t>
            </a:r>
            <a:r>
              <a:rPr lang="tr-TR" altLang="ko-K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ekton Pro" pitchFamily="34" charset="-94"/>
                <a:ea typeface="나눔고딕 ExtraBold" pitchFamily="50" charset="-127"/>
                <a:cs typeface="Andalus" panose="02020603050405020304" pitchFamily="18" charset="-78"/>
              </a:rPr>
              <a:t> 8/806 </a:t>
            </a:r>
            <a:r>
              <a:rPr lang="tr-TR" altLang="ko-KR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ekton Pro" pitchFamily="34" charset="-94"/>
                <a:ea typeface="나눔고딕 ExtraBold" pitchFamily="50" charset="-127"/>
                <a:cs typeface="Andalus" panose="02020603050405020304" pitchFamily="18" charset="-78"/>
              </a:rPr>
              <a:t>Alsancak</a:t>
            </a:r>
            <a:r>
              <a:rPr lang="tr-TR" altLang="ko-K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ekton Pro" pitchFamily="34" charset="-94"/>
                <a:ea typeface="나눔고딕 ExtraBold" pitchFamily="50" charset="-127"/>
                <a:cs typeface="Andalus" panose="02020603050405020304" pitchFamily="18" charset="-78"/>
              </a:rPr>
              <a:t> – </a:t>
            </a:r>
            <a:r>
              <a:rPr lang="tr-TR" altLang="ko-K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ekton Pro" pitchFamily="34" charset="-94"/>
                <a:ea typeface="나눔고딕 ExtraBold" pitchFamily="50" charset="-127"/>
                <a:cs typeface="Andalus" panose="02020603050405020304" pitchFamily="18" charset="-78"/>
              </a:rPr>
              <a:t>İzmir </a:t>
            </a:r>
            <a:r>
              <a:rPr lang="tr-TR" altLang="ko-K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ekton Pro" pitchFamily="34" charset="-94"/>
                <a:ea typeface="나눔고딕 ExtraBold" pitchFamily="50" charset="-127"/>
                <a:cs typeface="Andalus" panose="02020603050405020304" pitchFamily="18" charset="-78"/>
              </a:rPr>
              <a:t>/ TURKEY</a:t>
            </a:r>
          </a:p>
          <a:p>
            <a:pPr algn="l" eaLnBrk="1" hangingPunct="1">
              <a:spcBef>
                <a:spcPts val="0"/>
              </a:spcBef>
            </a:pPr>
            <a:r>
              <a:rPr lang="tr-TR" altLang="ko-K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ekton Pro" pitchFamily="34" charset="-94"/>
                <a:ea typeface="나눔고딕 ExtraBold" pitchFamily="50" charset="-127"/>
                <a:cs typeface="Andalus" panose="02020603050405020304" pitchFamily="18" charset="-78"/>
              </a:rPr>
              <a:t>Telefon : +90 232 489 78 00 (PBX)</a:t>
            </a:r>
          </a:p>
          <a:p>
            <a:pPr algn="l" eaLnBrk="1" hangingPunct="1">
              <a:spcBef>
                <a:spcPts val="0"/>
              </a:spcBef>
            </a:pPr>
            <a:r>
              <a:rPr lang="tr-TR" altLang="ko-KR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ekton Pro" pitchFamily="34" charset="-94"/>
                <a:ea typeface="나눔고딕 ExtraBold" pitchFamily="50" charset="-127"/>
                <a:cs typeface="Andalus" panose="02020603050405020304" pitchFamily="18" charset="-78"/>
              </a:rPr>
              <a:t>Fax</a:t>
            </a:r>
            <a:r>
              <a:rPr lang="tr-TR" altLang="ko-K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ekton Pro" pitchFamily="34" charset="-94"/>
                <a:ea typeface="나눔고딕 ExtraBold" pitchFamily="50" charset="-127"/>
                <a:cs typeface="Andalus" panose="02020603050405020304" pitchFamily="18" charset="-78"/>
              </a:rPr>
              <a:t>        :+90 232 489 78 09</a:t>
            </a:r>
          </a:p>
          <a:p>
            <a:pPr algn="l" eaLnBrk="1" hangingPunct="1">
              <a:spcBef>
                <a:spcPts val="0"/>
              </a:spcBef>
            </a:pPr>
            <a:r>
              <a:rPr lang="tr-TR" altLang="ko-K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ekton Pro" pitchFamily="34" charset="-94"/>
                <a:ea typeface="나눔고딕 ExtraBold" pitchFamily="50" charset="-127"/>
                <a:cs typeface="Andalus" panose="02020603050405020304" pitchFamily="18" charset="-78"/>
              </a:rPr>
              <a:t>7/24 :+90 532 455 40 43</a:t>
            </a:r>
          </a:p>
          <a:p>
            <a:pPr algn="l" eaLnBrk="1" hangingPunct="1">
              <a:spcBef>
                <a:spcPts val="0"/>
              </a:spcBef>
            </a:pPr>
            <a:r>
              <a:rPr lang="tr-TR" altLang="ko-K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ekton Pro" pitchFamily="34" charset="-94"/>
                <a:ea typeface="나눔고딕 ExtraBold" pitchFamily="50" charset="-127"/>
                <a:cs typeface="Andalus" panose="02020603050405020304" pitchFamily="18" charset="-78"/>
                <a:hlinkClick r:id="rId4"/>
              </a:rPr>
              <a:t>http://www.</a:t>
            </a:r>
            <a:r>
              <a:rPr lang="tr-TR" altLang="ko-KR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ekton Pro" pitchFamily="34" charset="-94"/>
                <a:ea typeface="나눔고딕 ExtraBold" pitchFamily="50" charset="-127"/>
                <a:cs typeface="Andalus" panose="02020603050405020304" pitchFamily="18" charset="-78"/>
                <a:hlinkClick r:id="rId4"/>
              </a:rPr>
              <a:t>sjtturkey</a:t>
            </a:r>
            <a:r>
              <a:rPr lang="tr-TR" altLang="ko-K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ekton Pro" pitchFamily="34" charset="-94"/>
                <a:ea typeface="나눔고딕 ExtraBold" pitchFamily="50" charset="-127"/>
                <a:cs typeface="Andalus" panose="02020603050405020304" pitchFamily="18" charset="-78"/>
                <a:hlinkClick r:id="rId4"/>
              </a:rPr>
              <a:t>.com/</a:t>
            </a:r>
          </a:p>
          <a:p>
            <a:pPr algn="l" eaLnBrk="1" hangingPunct="1">
              <a:spcBef>
                <a:spcPts val="0"/>
              </a:spcBef>
            </a:pPr>
            <a:r>
              <a:rPr lang="tr-TR" altLang="ko-K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ekton Pro" pitchFamily="34" charset="-94"/>
                <a:ea typeface="나눔고딕 ExtraBold" pitchFamily="50" charset="-127"/>
                <a:cs typeface="Andalus" panose="02020603050405020304" pitchFamily="18" charset="-78"/>
                <a:hlinkClick r:id="rId5"/>
              </a:rPr>
              <a:t>E-mail: info@</a:t>
            </a:r>
            <a:r>
              <a:rPr lang="tr-TR" altLang="ko-KR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ekton Pro" pitchFamily="34" charset="-94"/>
                <a:ea typeface="나눔고딕 ExtraBold" pitchFamily="50" charset="-127"/>
                <a:cs typeface="Andalus" panose="02020603050405020304" pitchFamily="18" charset="-78"/>
                <a:hlinkClick r:id="rId5"/>
              </a:rPr>
              <a:t>sjtturkey</a:t>
            </a:r>
            <a:r>
              <a:rPr lang="tr-TR" altLang="ko-K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ekton Pro" pitchFamily="34" charset="-94"/>
                <a:ea typeface="나눔고딕 ExtraBold" pitchFamily="50" charset="-127"/>
                <a:cs typeface="Andalus" panose="02020603050405020304" pitchFamily="18" charset="-78"/>
                <a:hlinkClick r:id="rId5"/>
              </a:rPr>
              <a:t>.com</a:t>
            </a:r>
            <a:endParaRPr lang="en-US" altLang="ko-KR" sz="2400" b="1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Tekton Pro" pitchFamily="34" charset="-94"/>
              <a:ea typeface="나눔고딕 ExtraBold" pitchFamily="50" charset="-127"/>
              <a:cs typeface="Andalus" panose="02020603050405020304" pitchFamily="18" charset="-78"/>
            </a:endParaRPr>
          </a:p>
        </p:txBody>
      </p:sp>
      <p:sp>
        <p:nvSpPr>
          <p:cNvPr id="6" name="5 Yuvarlatılmış Dikdörtgen"/>
          <p:cNvSpPr/>
          <p:nvPr/>
        </p:nvSpPr>
        <p:spPr bwMode="auto">
          <a:xfrm>
            <a:off x="3647855" y="2843935"/>
            <a:ext cx="3915435" cy="1395155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tr-TR" sz="1200" b="0" i="0" u="none" strike="noStrike" cap="none" normalizeH="0" baseline="0" smtClean="0">
              <a:ln>
                <a:noFill/>
              </a:ln>
              <a:solidFill>
                <a:srgbClr val="275B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Bold" pitchFamily="50" charset="-127"/>
              <a:ea typeface="-가시나무B"/>
              <a:cs typeface="-가시나무B"/>
            </a:endParaRPr>
          </a:p>
        </p:txBody>
      </p:sp>
      <p:sp>
        <p:nvSpPr>
          <p:cNvPr id="7" name="6 Yuvarlatılmış Dikdörtgen"/>
          <p:cNvSpPr/>
          <p:nvPr/>
        </p:nvSpPr>
        <p:spPr bwMode="auto">
          <a:xfrm>
            <a:off x="4457945" y="2843935"/>
            <a:ext cx="3600400" cy="1665185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tr-TR" sz="1200" b="0" i="0" u="none" strike="noStrike" cap="none" normalizeH="0" baseline="0" smtClean="0">
              <a:ln>
                <a:noFill/>
              </a:ln>
              <a:solidFill>
                <a:srgbClr val="275B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Bold" pitchFamily="50" charset="-127"/>
              <a:ea typeface="-가시나무B"/>
              <a:cs typeface="-가시나무B"/>
            </a:endParaRPr>
          </a:p>
        </p:txBody>
      </p:sp>
      <p:pic>
        <p:nvPicPr>
          <p:cNvPr id="8" name="Picture 4" descr="D:\작업폴더\2011-3월\0324_앰블렘_정혜인\K-로고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5791" y="6244150"/>
            <a:ext cx="140335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00BE69-363E-4398-BDA8-09B50EFC7894}" type="slidenum">
              <a:rPr lang="en-US" altLang="ko-KR" smtClean="0"/>
              <a:pPr>
                <a:defRPr/>
              </a:pPr>
              <a:t>25</a:t>
            </a:fld>
            <a:endParaRPr lang="en-US" altLang="ko-K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4"/>
          <p:cNvSpPr>
            <a:spLocks noChangeArrowheads="1"/>
          </p:cNvSpPr>
          <p:nvPr/>
        </p:nvSpPr>
        <p:spPr bwMode="auto">
          <a:xfrm>
            <a:off x="642850" y="323850"/>
            <a:ext cx="5840320" cy="585788"/>
          </a:xfrm>
          <a:prstGeom prst="homePlate">
            <a:avLst>
              <a:gd name="adj" fmla="val 14979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r>
              <a:rPr lang="en-US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Kore</a:t>
            </a:r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Havayolları Avantajları</a:t>
            </a:r>
            <a:endParaRPr lang="ko-KR" altLang="en-US" b="1" dirty="0">
              <a:solidFill>
                <a:srgbClr val="FF0000"/>
              </a:solidFill>
              <a:effectLst/>
              <a:latin typeface="Tekton Pro" pitchFamily="34" charset="-94"/>
              <a:ea typeface="새굴림" pitchFamily="18" charset="-127"/>
              <a:cs typeface="Andalus" panose="02020603050405020304" pitchFamily="18" charset="-78"/>
            </a:endParaRPr>
          </a:p>
        </p:txBody>
      </p:sp>
      <p:sp>
        <p:nvSpPr>
          <p:cNvPr id="593940" name="AutoShape 20"/>
          <p:cNvSpPr>
            <a:spLocks noChangeArrowheads="1"/>
          </p:cNvSpPr>
          <p:nvPr/>
        </p:nvSpPr>
        <p:spPr bwMode="auto">
          <a:xfrm>
            <a:off x="767535" y="909637"/>
            <a:ext cx="8775975" cy="104975"/>
          </a:xfrm>
          <a:prstGeom prst="roundRect">
            <a:avLst>
              <a:gd name="adj" fmla="val 16667"/>
            </a:avLst>
          </a:prstGeom>
          <a:solidFill>
            <a:srgbClr val="3EA0B4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200">
              <a:effectLst>
                <a:outerShdw blurRad="38100" dist="38100" dir="2700000" algn="tl">
                  <a:srgbClr val="000000"/>
                </a:outerShdw>
              </a:effectLst>
              <a:latin typeface="새굴림" pitchFamily="18" charset="-127"/>
              <a:ea typeface="새굴림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8314" y="1308889"/>
            <a:ext cx="1919131" cy="2681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10"/>
          <p:cNvSpPr>
            <a:spLocks noChangeArrowheads="1"/>
          </p:cNvSpPr>
          <p:nvPr/>
        </p:nvSpPr>
        <p:spPr bwMode="auto">
          <a:xfrm>
            <a:off x="359413" y="1308889"/>
            <a:ext cx="7428901" cy="436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>
              <a:lnSpc>
                <a:spcPct val="9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altLang="ko-KR" sz="18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Kore</a:t>
            </a:r>
            <a:r>
              <a:rPr lang="tr-TR" altLang="ko-KR" sz="18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Havayolları dünyada yaklaşık 1</a:t>
            </a:r>
            <a:r>
              <a:rPr lang="en-US" altLang="ko-KR" sz="18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4</a:t>
            </a:r>
            <a:r>
              <a:rPr lang="tr-TR" altLang="ko-KR" sz="18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00  kamu ve özel firmalar ile   kurumsal seyahat anlaşması yapmaktadır.</a:t>
            </a:r>
            <a:r>
              <a:rPr lang="en-US" altLang="ko-KR" sz="18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endParaRPr lang="en-US" altLang="ko-KR" sz="1800" dirty="0">
              <a:solidFill>
                <a:schemeClr val="tx1"/>
              </a:solidFill>
              <a:effectLst/>
              <a:latin typeface="Tekton Pro" pitchFamily="34" charset="-94"/>
              <a:ea typeface="Verdana" pitchFamily="34" charset="0"/>
              <a:cs typeface="Andalus" panose="02020603050405020304" pitchFamily="18" charset="-78"/>
            </a:endParaRPr>
          </a:p>
          <a:p>
            <a:pPr marL="342900" indent="-342900" algn="l">
              <a:lnSpc>
                <a:spcPct val="9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endParaRPr lang="en-US" altLang="ko-KR" sz="1800" dirty="0">
              <a:solidFill>
                <a:schemeClr val="tx1"/>
              </a:solidFill>
              <a:effectLst/>
              <a:latin typeface="Tekton Pro" pitchFamily="34" charset="-94"/>
              <a:ea typeface="Verdana" pitchFamily="34" charset="0"/>
              <a:cs typeface="Andalus" panose="02020603050405020304" pitchFamily="18" charset="-78"/>
            </a:endParaRPr>
          </a:p>
          <a:p>
            <a:pPr marL="342900" indent="-342900" algn="l">
              <a:lnSpc>
                <a:spcPct val="9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tr-TR" altLang="ko-KR" sz="18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Ticari seyahat anlaşması ile Kore havayolları kurumsal firmalarına</a:t>
            </a:r>
            <a:r>
              <a:rPr lang="en-US" altLang="ko-KR" sz="18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...</a:t>
            </a:r>
          </a:p>
          <a:p>
            <a:pPr marL="342900" indent="-342900" algn="l">
              <a:lnSpc>
                <a:spcPct val="9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endParaRPr lang="en-US" altLang="ko-KR" sz="1800" b="1" dirty="0">
              <a:solidFill>
                <a:schemeClr val="tx1"/>
              </a:solidFill>
              <a:effectLst/>
              <a:latin typeface="Tekton Pro" pitchFamily="34" charset="-94"/>
              <a:ea typeface="Verdana" pitchFamily="34" charset="0"/>
              <a:cs typeface="Andalus" panose="02020603050405020304" pitchFamily="18" charset="-78"/>
            </a:endParaRPr>
          </a:p>
          <a:p>
            <a:pPr marL="361950" indent="-361950" algn="l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tr-TR" altLang="ko-KR" sz="18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Her firmaya özel olarak hazırlanmış, seyahat bütçesinde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defRPr/>
            </a:pPr>
            <a:r>
              <a:rPr lang="tr-TR" altLang="ko-KR" sz="18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tr-TR" altLang="ko-KR" sz="18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   </a:t>
            </a:r>
            <a:r>
              <a:rPr lang="tr-TR" altLang="ko-KR" sz="18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   önemli </a:t>
            </a:r>
            <a:r>
              <a:rPr lang="tr-TR" altLang="ko-KR" sz="18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ölçüde avantaj sağlayacak özel indirimli fiyatlar</a:t>
            </a:r>
            <a:endParaRPr lang="en-US" altLang="ko-KR" sz="1800" dirty="0">
              <a:solidFill>
                <a:schemeClr val="tx1"/>
              </a:solidFill>
              <a:effectLst/>
              <a:latin typeface="Tekton Pro" pitchFamily="34" charset="-94"/>
              <a:ea typeface="Verdana" pitchFamily="34" charset="0"/>
              <a:cs typeface="Andalus" panose="02020603050405020304" pitchFamily="18" charset="-78"/>
            </a:endParaRPr>
          </a:p>
          <a:p>
            <a:pPr marL="361950" indent="-361950" algn="l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§"/>
              <a:defRPr/>
            </a:pPr>
            <a:endParaRPr lang="en-US" altLang="ko-KR" sz="1800" dirty="0">
              <a:solidFill>
                <a:schemeClr val="tx1"/>
              </a:solidFill>
              <a:effectLst/>
              <a:latin typeface="Tekton Pro" pitchFamily="34" charset="-94"/>
              <a:ea typeface="Verdana" pitchFamily="34" charset="0"/>
              <a:cs typeface="Andalus" panose="02020603050405020304" pitchFamily="18" charset="-78"/>
            </a:endParaRPr>
          </a:p>
          <a:p>
            <a:pPr marL="361950" indent="-361950" algn="l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tr-TR" altLang="ko-KR" sz="18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Dünyanın en iyi havalimanı seçilen ve aynı zamanda 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defRPr/>
            </a:pPr>
            <a:r>
              <a:rPr lang="tr-TR" altLang="ko-KR" sz="1800" dirty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tr-TR" altLang="ko-KR" sz="18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    </a:t>
            </a:r>
            <a:r>
              <a:rPr lang="tr-TR" altLang="ko-KR" sz="18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  Kore </a:t>
            </a:r>
            <a:r>
              <a:rPr lang="tr-TR" altLang="ko-KR" sz="18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havayollarının merkezi olan </a:t>
            </a:r>
            <a:r>
              <a:rPr lang="en-US" altLang="ko-KR" sz="18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Incheon</a:t>
            </a:r>
            <a:r>
              <a:rPr lang="tr-TR" altLang="ko-KR" sz="18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havalimanından </a:t>
            </a:r>
            <a:r>
              <a:rPr lang="en-US" altLang="ko-KR" sz="18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br>
              <a:rPr lang="en-US" altLang="ko-KR" sz="18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</a:br>
            <a:r>
              <a:rPr lang="tr-TR" altLang="ko-KR" sz="18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     </a:t>
            </a:r>
            <a:r>
              <a:rPr lang="tr-TR" altLang="ko-KR" sz="18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 </a:t>
            </a:r>
            <a:r>
              <a:rPr lang="en-US" altLang="ko-KR" sz="18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Japonya</a:t>
            </a:r>
            <a:r>
              <a:rPr lang="en-US" altLang="ko-KR" sz="18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, </a:t>
            </a:r>
            <a:r>
              <a:rPr lang="tr-TR" altLang="ko-KR" sz="18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Çin, Güney Doğu Asya, Okyanus ülkelerine</a:t>
            </a:r>
            <a:r>
              <a:rPr lang="en-US" altLang="ko-KR" sz="18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r>
              <a:rPr lang="tr-TR" altLang="ko-KR" sz="18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bağlantı </a:t>
            </a:r>
            <a:r>
              <a:rPr lang="en-US" altLang="ko-KR" sz="18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 </a:t>
            </a:r>
            <a:endParaRPr lang="en-US" altLang="ko-KR" sz="1800" dirty="0">
              <a:solidFill>
                <a:schemeClr val="tx1"/>
              </a:solidFill>
              <a:effectLst/>
              <a:latin typeface="Tekton Pro" pitchFamily="34" charset="-94"/>
              <a:ea typeface="Verdana" pitchFamily="34" charset="0"/>
              <a:cs typeface="Andalus" panose="02020603050405020304" pitchFamily="18" charset="-78"/>
            </a:endParaRPr>
          </a:p>
          <a:p>
            <a:pPr marL="361950" indent="-361950" algn="l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§"/>
              <a:defRPr/>
            </a:pPr>
            <a:endParaRPr lang="en-US" altLang="ko-KR" sz="1800" dirty="0">
              <a:solidFill>
                <a:schemeClr val="tx1"/>
              </a:solidFill>
              <a:effectLst/>
              <a:latin typeface="Tekton Pro" pitchFamily="34" charset="-94"/>
              <a:ea typeface="Verdana" pitchFamily="34" charset="0"/>
              <a:cs typeface="Andalus" panose="02020603050405020304" pitchFamily="18" charset="-78"/>
            </a:endParaRPr>
          </a:p>
          <a:p>
            <a:pPr marL="361950" indent="-361950" algn="l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tr-TR" altLang="ko-KR" sz="18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Operasyon mükemmelliği ve ödüllü hizmet ayrıcalığı</a:t>
            </a:r>
            <a:r>
              <a:rPr lang="en-US" altLang="ko-KR" sz="18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  <a:endParaRPr lang="en-US" altLang="ko-KR" sz="1800" dirty="0">
              <a:solidFill>
                <a:schemeClr val="tx1"/>
              </a:solidFill>
              <a:effectLst/>
              <a:latin typeface="Tekton Pro" pitchFamily="34" charset="-94"/>
              <a:ea typeface="Verdana" pitchFamily="34" charset="0"/>
              <a:cs typeface="Andalus" panose="02020603050405020304" pitchFamily="18" charset="-78"/>
            </a:endParaRPr>
          </a:p>
          <a:p>
            <a:pPr marL="361950" indent="-361950" algn="l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§"/>
              <a:defRPr/>
            </a:pPr>
            <a:endParaRPr lang="en-US" altLang="ko-KR" sz="1800" dirty="0">
              <a:solidFill>
                <a:schemeClr val="tx1"/>
              </a:solidFill>
              <a:effectLst/>
              <a:latin typeface="Tekton Pro" pitchFamily="34" charset="-94"/>
              <a:ea typeface="Verdana" pitchFamily="34" charset="0"/>
              <a:cs typeface="Andalus" panose="02020603050405020304" pitchFamily="18" charset="-78"/>
            </a:endParaRPr>
          </a:p>
          <a:p>
            <a:pPr marL="361950" indent="-361950" algn="l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tr-TR" altLang="ko-KR" sz="18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Kurumsal müşteri hesap takip sistemi</a:t>
            </a:r>
            <a:r>
              <a:rPr lang="en-US" altLang="ko-KR" sz="18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</a:t>
            </a:r>
          </a:p>
          <a:p>
            <a:pPr marL="361950" indent="-361950" algn="l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§"/>
              <a:defRPr/>
            </a:pPr>
            <a:endParaRPr lang="en-US" altLang="ko-KR" sz="1800" dirty="0">
              <a:solidFill>
                <a:schemeClr val="tx1"/>
              </a:solidFill>
              <a:effectLst/>
              <a:latin typeface="Tekton Pro" pitchFamily="34" charset="-94"/>
              <a:ea typeface="Verdana" pitchFamily="34" charset="0"/>
              <a:cs typeface="Andalus" panose="02020603050405020304" pitchFamily="18" charset="-78"/>
            </a:endParaRPr>
          </a:p>
          <a:p>
            <a:pPr marL="361950" indent="-361950" algn="l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altLang="ko-KR" sz="1800" dirty="0" err="1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SkyTeam</a:t>
            </a:r>
            <a:r>
              <a:rPr lang="tr-TR" altLang="ko-KR" sz="1800" dirty="0" smtClean="0">
                <a:solidFill>
                  <a:schemeClr val="tx1"/>
                </a:solidFill>
                <a:effectLst/>
                <a:latin typeface="Tekton Pro" pitchFamily="34" charset="-94"/>
                <a:ea typeface="Verdana" pitchFamily="34" charset="0"/>
                <a:cs typeface="Andalus" panose="02020603050405020304" pitchFamily="18" charset="-78"/>
              </a:rPr>
              <a:t> üyelik ayrıcalığı</a:t>
            </a:r>
            <a:endParaRPr lang="en-US" altLang="ko-KR" sz="1800" dirty="0">
              <a:solidFill>
                <a:schemeClr val="tx1"/>
              </a:solidFill>
              <a:effectLst/>
              <a:latin typeface="Tekton Pro" pitchFamily="34" charset="-94"/>
              <a:ea typeface="Verdana" pitchFamily="34" charset="0"/>
              <a:cs typeface="Andalus" panose="02020603050405020304" pitchFamily="18" charset="-78"/>
            </a:endParaRPr>
          </a:p>
        </p:txBody>
      </p:sp>
      <p:pic>
        <p:nvPicPr>
          <p:cNvPr id="6" name="Picture 28" descr="A-101(4812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8195" y="4206080"/>
            <a:ext cx="2622400" cy="223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D:\작업폴더\2011-3월\0324_앰블렘_정혜인\K-로고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1813" y="6524626"/>
            <a:ext cx="140335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9C8B2-6C35-493E-8C27-074B202E3BBB}" type="slidenum">
              <a:rPr lang="en-US" altLang="ko-KR" smtClean="0"/>
              <a:pPr>
                <a:defRPr/>
              </a:pPr>
              <a:t>3</a:t>
            </a:fld>
            <a:endParaRPr lang="en-US" altLang="ko-K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4"/>
          <p:cNvSpPr>
            <a:spLocks noChangeArrowheads="1"/>
          </p:cNvSpPr>
          <p:nvPr/>
        </p:nvSpPr>
        <p:spPr bwMode="auto">
          <a:xfrm>
            <a:off x="642850" y="323850"/>
            <a:ext cx="5840320" cy="585788"/>
          </a:xfrm>
          <a:prstGeom prst="homePlate">
            <a:avLst>
              <a:gd name="adj" fmla="val 14979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r>
              <a:rPr lang="en-US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Neden Kore Havayollar</a:t>
            </a:r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ı ?</a:t>
            </a:r>
            <a:r>
              <a:rPr lang="en-US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  <a:r>
              <a:rPr lang="en-US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– U</a:t>
            </a:r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çuş Ağı</a:t>
            </a:r>
            <a:endParaRPr lang="ko-KR" altLang="en-US" b="1" dirty="0">
              <a:solidFill>
                <a:srgbClr val="FF0000"/>
              </a:solidFill>
              <a:effectLst/>
              <a:latin typeface="Tekton Pro" pitchFamily="34" charset="-94"/>
              <a:ea typeface="새굴림" pitchFamily="18" charset="-127"/>
              <a:cs typeface="Andalus" panose="02020603050405020304" pitchFamily="18" charset="-78"/>
            </a:endParaRPr>
          </a:p>
        </p:txBody>
      </p:sp>
      <p:sp>
        <p:nvSpPr>
          <p:cNvPr id="593940" name="AutoShape 20"/>
          <p:cNvSpPr>
            <a:spLocks noChangeArrowheads="1"/>
          </p:cNvSpPr>
          <p:nvPr/>
        </p:nvSpPr>
        <p:spPr bwMode="auto">
          <a:xfrm>
            <a:off x="767535" y="909637"/>
            <a:ext cx="8775975" cy="104975"/>
          </a:xfrm>
          <a:prstGeom prst="roundRect">
            <a:avLst>
              <a:gd name="adj" fmla="val 16667"/>
            </a:avLst>
          </a:prstGeom>
          <a:solidFill>
            <a:srgbClr val="3EA0B4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200">
              <a:effectLst>
                <a:outerShdw blurRad="38100" dist="38100" dir="2700000" algn="tl">
                  <a:srgbClr val="000000"/>
                </a:outerShdw>
              </a:effectLst>
              <a:latin typeface="새굴림" pitchFamily="18" charset="-127"/>
              <a:ea typeface="새굴림" pitchFamily="18" charset="-127"/>
            </a:endParaRPr>
          </a:p>
        </p:txBody>
      </p:sp>
      <p:pic>
        <p:nvPicPr>
          <p:cNvPr id="7" name="Picture 4" descr="D:\작업폴더\2011-3월\0324_앰블렘_정혜인\K-로고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1813" y="6524626"/>
            <a:ext cx="140335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9C8B2-6C35-493E-8C27-074B202E3BBB}" type="slidenum">
              <a:rPr lang="en-US" altLang="ko-KR" smtClean="0"/>
              <a:pPr>
                <a:defRPr/>
              </a:pPr>
              <a:t>4</a:t>
            </a:fld>
            <a:endParaRPr lang="en-US" altLang="ko-KR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04227850"/>
              </p:ext>
            </p:extLst>
          </p:nvPr>
        </p:nvGraphicFramePr>
        <p:xfrm>
          <a:off x="767535" y="1133744"/>
          <a:ext cx="8775975" cy="5400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75975"/>
              </a:tblGrid>
              <a:tr h="5400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altLang="ko-KR" sz="2000" b="0" dirty="0" smtClean="0">
                          <a:solidFill>
                            <a:schemeClr val="tx1"/>
                          </a:solidFill>
                          <a:effectLst/>
                          <a:latin typeface="Tekton Pro" pitchFamily="34" charset="-94"/>
                          <a:ea typeface="Verdana" pitchFamily="34" charset="0"/>
                          <a:cs typeface="Andalus" panose="02020603050405020304" pitchFamily="18" charset="-78"/>
                        </a:rPr>
                        <a:t>Kurumsal firmalar için en iyi uçuş ağı / Günde 430 </a:t>
                      </a:r>
                      <a:r>
                        <a:rPr lang="tr-TR" altLang="ko-KR" sz="2000" b="0" dirty="0" smtClean="0">
                          <a:solidFill>
                            <a:schemeClr val="tx1"/>
                          </a:solidFill>
                          <a:effectLst/>
                          <a:latin typeface="Tekton Pro" pitchFamily="34" charset="-94"/>
                          <a:ea typeface="Verdana" pitchFamily="34" charset="0"/>
                          <a:cs typeface="Andalus" panose="02020603050405020304" pitchFamily="18" charset="-78"/>
                        </a:rPr>
                        <a:t>sefer… 4</a:t>
                      </a:r>
                      <a:r>
                        <a:rPr lang="en-US" altLang="ko-KR" sz="2000" b="0" dirty="0" smtClean="0">
                          <a:solidFill>
                            <a:schemeClr val="tx1"/>
                          </a:solidFill>
                          <a:effectLst/>
                          <a:latin typeface="Tekton Pro" pitchFamily="34" charset="-94"/>
                          <a:ea typeface="Verdana" pitchFamily="34" charset="0"/>
                          <a:cs typeface="Andalus" panose="02020603050405020304" pitchFamily="18" charset="-78"/>
                        </a:rPr>
                        <a:t>4</a:t>
                      </a:r>
                      <a:r>
                        <a:rPr lang="tr-TR" altLang="ko-KR" sz="2000" b="0" dirty="0" smtClean="0">
                          <a:solidFill>
                            <a:schemeClr val="tx1"/>
                          </a:solidFill>
                          <a:effectLst/>
                          <a:latin typeface="Tekton Pro" pitchFamily="34" charset="-94"/>
                          <a:ea typeface="Verdana" pitchFamily="34" charset="0"/>
                          <a:cs typeface="Andalus" panose="02020603050405020304" pitchFamily="18" charset="-78"/>
                        </a:rPr>
                        <a:t> ülkede 1</a:t>
                      </a:r>
                      <a:r>
                        <a:rPr lang="en-US" altLang="ko-KR" sz="2000" b="0" dirty="0" smtClean="0">
                          <a:solidFill>
                            <a:schemeClr val="tx1"/>
                          </a:solidFill>
                          <a:effectLst/>
                          <a:latin typeface="Tekton Pro" pitchFamily="34" charset="-94"/>
                          <a:ea typeface="Verdana" pitchFamily="34" charset="0"/>
                          <a:cs typeface="Andalus" panose="02020603050405020304" pitchFamily="18" charset="-78"/>
                        </a:rPr>
                        <a:t>27 </a:t>
                      </a:r>
                      <a:r>
                        <a:rPr lang="tr-TR" altLang="ko-KR" sz="2000" b="0" dirty="0" smtClean="0">
                          <a:solidFill>
                            <a:schemeClr val="tx1"/>
                          </a:solidFill>
                          <a:effectLst/>
                          <a:latin typeface="Tekton Pro" pitchFamily="34" charset="-94"/>
                          <a:ea typeface="Verdana" pitchFamily="34" charset="0"/>
                          <a:cs typeface="Andalus" panose="02020603050405020304" pitchFamily="18" charset="-78"/>
                        </a:rPr>
                        <a:t>şehir…</a:t>
                      </a:r>
                      <a:endParaRPr lang="en-US" sz="2000" b="0" dirty="0">
                        <a:latin typeface="Tekton Pro" pitchFamily="34" charset="-94"/>
                        <a:cs typeface="Andalus" panose="02020603050405020304" pitchFamily="18" charset="-78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C:\Users\KAL\Desktop\DATA\ROUTE MAP\Route map(1)_JUL201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535" y="1493785"/>
            <a:ext cx="8775976" cy="481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6836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4"/>
          <p:cNvSpPr>
            <a:spLocks noChangeArrowheads="1"/>
          </p:cNvSpPr>
          <p:nvPr/>
        </p:nvSpPr>
        <p:spPr bwMode="auto">
          <a:xfrm>
            <a:off x="642850" y="323850"/>
            <a:ext cx="5840320" cy="585788"/>
          </a:xfrm>
          <a:prstGeom prst="homePlate">
            <a:avLst>
              <a:gd name="adj" fmla="val 14979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r>
              <a:rPr lang="en-US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Neden Kore Havayollar</a:t>
            </a:r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ı</a:t>
            </a:r>
            <a:r>
              <a:rPr lang="en-US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? </a:t>
            </a:r>
            <a:r>
              <a:rPr lang="en-US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– </a:t>
            </a:r>
            <a:r>
              <a:rPr lang="en-US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U</a:t>
            </a:r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çuş Ağı</a:t>
            </a:r>
            <a:endParaRPr lang="ko-KR" altLang="en-US" b="1" dirty="0">
              <a:solidFill>
                <a:srgbClr val="FF0000"/>
              </a:solidFill>
              <a:effectLst/>
              <a:latin typeface="Tekton Pro" pitchFamily="34" charset="-94"/>
              <a:ea typeface="새굴림" pitchFamily="18" charset="-127"/>
              <a:cs typeface="Andalus" panose="02020603050405020304" pitchFamily="18" charset="-78"/>
            </a:endParaRPr>
          </a:p>
        </p:txBody>
      </p:sp>
      <p:sp>
        <p:nvSpPr>
          <p:cNvPr id="593940" name="AutoShape 20"/>
          <p:cNvSpPr>
            <a:spLocks noChangeArrowheads="1"/>
          </p:cNvSpPr>
          <p:nvPr/>
        </p:nvSpPr>
        <p:spPr bwMode="auto">
          <a:xfrm>
            <a:off x="767535" y="909637"/>
            <a:ext cx="8775975" cy="104975"/>
          </a:xfrm>
          <a:prstGeom prst="roundRect">
            <a:avLst>
              <a:gd name="adj" fmla="val 16667"/>
            </a:avLst>
          </a:prstGeom>
          <a:solidFill>
            <a:srgbClr val="3EA0B4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200">
              <a:effectLst>
                <a:outerShdw blurRad="38100" dist="38100" dir="2700000" algn="tl">
                  <a:srgbClr val="000000"/>
                </a:outerShdw>
              </a:effectLst>
              <a:latin typeface="새굴림" pitchFamily="18" charset="-127"/>
              <a:ea typeface="새굴림" pitchFamily="18" charset="-127"/>
            </a:endParaRPr>
          </a:p>
        </p:txBody>
      </p:sp>
      <p:pic>
        <p:nvPicPr>
          <p:cNvPr id="7" name="Picture 4" descr="D:\작업폴더\2011-3월\0324_앰블렘_정혜인\K-로고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1813" y="6524626"/>
            <a:ext cx="140335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9C8B2-6C35-493E-8C27-074B202E3BBB}" type="slidenum">
              <a:rPr lang="en-US" altLang="ko-KR" smtClean="0"/>
              <a:pPr>
                <a:defRPr/>
              </a:pPr>
              <a:t>5</a:t>
            </a:fld>
            <a:endParaRPr lang="en-US" altLang="ko-KR" dirty="0"/>
          </a:p>
        </p:txBody>
      </p:sp>
      <p:pic>
        <p:nvPicPr>
          <p:cNvPr id="2050" name="Picture 2" descr="C:\Users\KAL\Desktop\DATA\ROUTE MAP\Route map(2) KR CN JP_JUL201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535" y="1133745"/>
            <a:ext cx="8787628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0778" y="5589559"/>
            <a:ext cx="19812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2847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4"/>
          <p:cNvSpPr>
            <a:spLocks noChangeArrowheads="1"/>
          </p:cNvSpPr>
          <p:nvPr/>
        </p:nvSpPr>
        <p:spPr bwMode="auto">
          <a:xfrm>
            <a:off x="642850" y="323850"/>
            <a:ext cx="5840320" cy="585788"/>
          </a:xfrm>
          <a:prstGeom prst="homePlate">
            <a:avLst>
              <a:gd name="adj" fmla="val 14979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r>
              <a:rPr lang="en-US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Neden Kore Havayollar</a:t>
            </a:r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ı</a:t>
            </a:r>
            <a:r>
              <a:rPr lang="en-US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? </a:t>
            </a:r>
            <a:r>
              <a:rPr lang="en-US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– </a:t>
            </a:r>
            <a:r>
              <a:rPr lang="en-US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U</a:t>
            </a:r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çuş Ağı</a:t>
            </a:r>
            <a:endParaRPr lang="ko-KR" altLang="en-US" b="1" dirty="0">
              <a:solidFill>
                <a:srgbClr val="FF0000"/>
              </a:solidFill>
              <a:effectLst/>
              <a:latin typeface="Tekton Pro" pitchFamily="34" charset="-94"/>
              <a:ea typeface="새굴림" pitchFamily="18" charset="-127"/>
              <a:cs typeface="Andalus" panose="02020603050405020304" pitchFamily="18" charset="-78"/>
            </a:endParaRPr>
          </a:p>
        </p:txBody>
      </p:sp>
      <p:sp>
        <p:nvSpPr>
          <p:cNvPr id="593940" name="AutoShape 20"/>
          <p:cNvSpPr>
            <a:spLocks noChangeArrowheads="1"/>
          </p:cNvSpPr>
          <p:nvPr/>
        </p:nvSpPr>
        <p:spPr bwMode="auto">
          <a:xfrm>
            <a:off x="767535" y="909637"/>
            <a:ext cx="8775975" cy="104975"/>
          </a:xfrm>
          <a:prstGeom prst="roundRect">
            <a:avLst>
              <a:gd name="adj" fmla="val 16667"/>
            </a:avLst>
          </a:prstGeom>
          <a:solidFill>
            <a:srgbClr val="3EA0B4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200">
              <a:effectLst>
                <a:outerShdw blurRad="38100" dist="38100" dir="2700000" algn="tl">
                  <a:srgbClr val="000000"/>
                </a:outerShdw>
              </a:effectLst>
              <a:latin typeface="새굴림" pitchFamily="18" charset="-127"/>
              <a:ea typeface="새굴림" pitchFamily="18" charset="-127"/>
            </a:endParaRPr>
          </a:p>
        </p:txBody>
      </p:sp>
      <p:pic>
        <p:nvPicPr>
          <p:cNvPr id="7" name="Picture 4" descr="D:\작업폴더\2011-3월\0324_앰블렘_정혜인\K-로고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1813" y="6524626"/>
            <a:ext cx="140335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9C8B2-6C35-493E-8C27-074B202E3BBB}" type="slidenum">
              <a:rPr lang="en-US" altLang="ko-KR" smtClean="0"/>
              <a:pPr>
                <a:defRPr/>
              </a:pPr>
              <a:t>6</a:t>
            </a:fld>
            <a:endParaRPr lang="en-US" altLang="ko-KR" dirty="0"/>
          </a:p>
        </p:txBody>
      </p:sp>
      <p:pic>
        <p:nvPicPr>
          <p:cNvPr id="3074" name="Picture 2" descr="C:\Users\KAL\Desktop\DATA\ROUTE MAP\Route map(3) Southeast Asia_JUL201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536" y="1176338"/>
            <a:ext cx="8775974" cy="517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2125" y="5705914"/>
            <a:ext cx="32766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7586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4"/>
          <p:cNvSpPr>
            <a:spLocks noChangeArrowheads="1"/>
          </p:cNvSpPr>
          <p:nvPr/>
        </p:nvSpPr>
        <p:spPr bwMode="auto">
          <a:xfrm>
            <a:off x="642850" y="323850"/>
            <a:ext cx="5840320" cy="585788"/>
          </a:xfrm>
          <a:prstGeom prst="homePlate">
            <a:avLst>
              <a:gd name="adj" fmla="val 14979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r>
              <a:rPr lang="en-US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Neden Kore Havayollar</a:t>
            </a:r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ı</a:t>
            </a:r>
            <a:r>
              <a:rPr lang="en-US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? </a:t>
            </a:r>
            <a:r>
              <a:rPr lang="en-US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– </a:t>
            </a:r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IST / ICN ( B777/200ER )</a:t>
            </a:r>
            <a:endParaRPr lang="ko-KR" altLang="en-US" b="1" dirty="0">
              <a:solidFill>
                <a:srgbClr val="FF0000"/>
              </a:solidFill>
              <a:effectLst/>
              <a:latin typeface="Tekton Pro" pitchFamily="34" charset="-94"/>
              <a:ea typeface="새굴림" pitchFamily="18" charset="-127"/>
              <a:cs typeface="Andalus" panose="02020603050405020304" pitchFamily="18" charset="-78"/>
            </a:endParaRPr>
          </a:p>
        </p:txBody>
      </p:sp>
      <p:sp>
        <p:nvSpPr>
          <p:cNvPr id="593940" name="AutoShape 20"/>
          <p:cNvSpPr>
            <a:spLocks noChangeArrowheads="1"/>
          </p:cNvSpPr>
          <p:nvPr/>
        </p:nvSpPr>
        <p:spPr bwMode="auto">
          <a:xfrm>
            <a:off x="767535" y="909637"/>
            <a:ext cx="8775975" cy="104975"/>
          </a:xfrm>
          <a:prstGeom prst="roundRect">
            <a:avLst>
              <a:gd name="adj" fmla="val 16667"/>
            </a:avLst>
          </a:prstGeom>
          <a:solidFill>
            <a:srgbClr val="3EA0B4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200">
              <a:effectLst>
                <a:outerShdw blurRad="38100" dist="38100" dir="2700000" algn="tl">
                  <a:srgbClr val="000000"/>
                </a:outerShdw>
              </a:effectLst>
              <a:latin typeface="새굴림" pitchFamily="18" charset="-127"/>
              <a:ea typeface="새굴림" pitchFamily="18" charset="-127"/>
            </a:endParaRPr>
          </a:p>
        </p:txBody>
      </p:sp>
      <p:pic>
        <p:nvPicPr>
          <p:cNvPr id="7" name="Picture 4" descr="D:\작업폴더\2011-3월\0324_앰블렘_정혜인\K-로고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1813" y="6524626"/>
            <a:ext cx="140335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9C8B2-6C35-493E-8C27-074B202E3BBB}" type="slidenum">
              <a:rPr lang="en-US" altLang="ko-KR" smtClean="0"/>
              <a:pPr>
                <a:defRPr/>
              </a:pPr>
              <a:t>7</a:t>
            </a:fld>
            <a:endParaRPr lang="en-US" altLang="ko-K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882" y="3622911"/>
            <a:ext cx="8787628" cy="264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1509" y="3622912"/>
            <a:ext cx="32480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536" y="1223754"/>
            <a:ext cx="8775974" cy="220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2598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4"/>
          <p:cNvSpPr>
            <a:spLocks noChangeArrowheads="1"/>
          </p:cNvSpPr>
          <p:nvPr/>
        </p:nvSpPr>
        <p:spPr bwMode="auto">
          <a:xfrm>
            <a:off x="642850" y="323850"/>
            <a:ext cx="5840320" cy="585788"/>
          </a:xfrm>
          <a:prstGeom prst="homePlate">
            <a:avLst>
              <a:gd name="adj" fmla="val 14979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r>
              <a:rPr lang="en-US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Neden Kore Havayollar</a:t>
            </a:r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ı</a:t>
            </a:r>
            <a:r>
              <a:rPr lang="en-US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 </a:t>
            </a:r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? </a:t>
            </a:r>
            <a:r>
              <a:rPr lang="en-US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– </a:t>
            </a:r>
            <a:r>
              <a:rPr lang="tr-TR" altLang="ko-KR" b="1" dirty="0" smtClean="0">
                <a:solidFill>
                  <a:srgbClr val="3F97B3"/>
                </a:solidFill>
                <a:effectLst/>
                <a:latin typeface="Tekton Pro" pitchFamily="34" charset="-94"/>
                <a:ea typeface="새굴림" pitchFamily="18" charset="-127"/>
                <a:cs typeface="Andalus" panose="02020603050405020304" pitchFamily="18" charset="-78"/>
              </a:rPr>
              <a:t>IST / ICN ( B777/200ER )</a:t>
            </a:r>
            <a:endParaRPr lang="ko-KR" altLang="en-US" b="1" dirty="0">
              <a:solidFill>
                <a:srgbClr val="FF0000"/>
              </a:solidFill>
              <a:effectLst/>
              <a:latin typeface="Tekton Pro" pitchFamily="34" charset="-94"/>
              <a:ea typeface="새굴림" pitchFamily="18" charset="-127"/>
              <a:cs typeface="Andalus" panose="02020603050405020304" pitchFamily="18" charset="-78"/>
            </a:endParaRPr>
          </a:p>
        </p:txBody>
      </p:sp>
      <p:sp>
        <p:nvSpPr>
          <p:cNvPr id="593940" name="AutoShape 20"/>
          <p:cNvSpPr>
            <a:spLocks noChangeArrowheads="1"/>
          </p:cNvSpPr>
          <p:nvPr/>
        </p:nvSpPr>
        <p:spPr bwMode="auto">
          <a:xfrm>
            <a:off x="767535" y="909637"/>
            <a:ext cx="8775975" cy="104975"/>
          </a:xfrm>
          <a:prstGeom prst="roundRect">
            <a:avLst>
              <a:gd name="adj" fmla="val 16667"/>
            </a:avLst>
          </a:prstGeom>
          <a:solidFill>
            <a:srgbClr val="3EA0B4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200">
              <a:effectLst>
                <a:outerShdw blurRad="38100" dist="38100" dir="2700000" algn="tl">
                  <a:srgbClr val="000000"/>
                </a:outerShdw>
              </a:effectLst>
              <a:latin typeface="새굴림" pitchFamily="18" charset="-127"/>
              <a:ea typeface="새굴림" pitchFamily="18" charset="-127"/>
            </a:endParaRPr>
          </a:p>
        </p:txBody>
      </p:sp>
      <p:pic>
        <p:nvPicPr>
          <p:cNvPr id="7" name="Picture 4" descr="D:\작업폴더\2011-3월\0324_앰블렘_정혜인\K-로고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1813" y="6524626"/>
            <a:ext cx="140335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9C8B2-6C35-493E-8C27-074B202E3BBB}" type="slidenum">
              <a:rPr lang="en-US" altLang="ko-KR" smtClean="0"/>
              <a:pPr>
                <a:defRPr/>
              </a:pPr>
              <a:t>8</a:t>
            </a:fld>
            <a:endParaRPr lang="en-US" altLang="ko-KR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8582" y="4149080"/>
            <a:ext cx="3984418" cy="237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548" y="1303026"/>
            <a:ext cx="4166452" cy="2711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5522" y="1303027"/>
            <a:ext cx="4165200" cy="271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5522" y="4149079"/>
            <a:ext cx="4197119" cy="2312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5567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C199DD-6FF7-4FA9-9623-11A0819989D7}" type="slidenum">
              <a:rPr lang="en-US" altLang="ko-KR"/>
              <a:pPr>
                <a:defRPr/>
              </a:pPr>
              <a:t>9</a:t>
            </a:fld>
            <a:endParaRPr lang="en-US" altLang="ko-KR"/>
          </a:p>
        </p:txBody>
      </p:sp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1487615" y="1358770"/>
            <a:ext cx="146183" cy="3781425"/>
          </a:xfrm>
          <a:prstGeom prst="roundRect">
            <a:avLst>
              <a:gd name="adj" fmla="val 16667"/>
            </a:avLst>
          </a:prstGeom>
          <a:solidFill>
            <a:srgbClr val="3EA0B4"/>
          </a:solidFill>
          <a:ln w="9525" algn="ctr">
            <a:solidFill>
              <a:srgbClr val="80C9E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200">
              <a:effectLst>
                <a:outerShdw blurRad="38100" dist="38100" dir="2700000" algn="tl">
                  <a:srgbClr val="000000"/>
                </a:outerShdw>
              </a:effectLst>
              <a:latin typeface="나눔고딕 ExtraBold" pitchFamily="50" charset="-127"/>
            </a:endParaRPr>
          </a:p>
        </p:txBody>
      </p:sp>
      <p:sp>
        <p:nvSpPr>
          <p:cNvPr id="7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17378" y="1763815"/>
            <a:ext cx="970237" cy="1149350"/>
          </a:xfrm>
          <a:prstGeom prst="homePlate">
            <a:avLst>
              <a:gd name="adj" fmla="val 25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tr-TR" altLang="ko-KR" b="1" dirty="0" smtClean="0">
                <a:solidFill>
                  <a:srgbClr val="3EA0B4"/>
                </a:solidFill>
                <a:effectLst/>
                <a:latin typeface="Tekton Pro" pitchFamily="34" charset="-94"/>
                <a:ea typeface="새굴림" pitchFamily="18" charset="-127"/>
                <a:cs typeface="Andalus" pitchFamily="18" charset="-78"/>
              </a:rPr>
              <a:t>Filo</a:t>
            </a:r>
            <a:endParaRPr lang="ko-KR" altLang="en-US" b="1" dirty="0">
              <a:solidFill>
                <a:srgbClr val="3EA0B4"/>
              </a:solidFill>
              <a:effectLst/>
              <a:latin typeface="Tekton Pro" pitchFamily="34" charset="-94"/>
              <a:ea typeface="새굴림" pitchFamily="18" charset="-127"/>
              <a:cs typeface="Andalus" pitchFamily="18" charset="-78"/>
            </a:endParaRPr>
          </a:p>
        </p:txBody>
      </p:sp>
      <p:pic>
        <p:nvPicPr>
          <p:cNvPr id="9" name="Picture 4" descr="D:\작업폴더\2011-3월\0324_앰블렘_정혜인\K-로고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1813" y="6524626"/>
            <a:ext cx="140335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 descr="http://imagery.playerattack.com/StarCraft2-KoreanAir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6262" y="1003958"/>
            <a:ext cx="3780421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cdn5.journeyetc.com/wp-content/uploads/2011/03/Korean-Ai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2660" y="1011567"/>
            <a:ext cx="391543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farm6.staticflickr.com/5111/7365941016_3c98b96a17_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1215" y="3631137"/>
            <a:ext cx="3915433" cy="260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nycaviation.com/newspage/wp-content/uploads/2011/05/korean-air-330200-farris-62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6262" y="3631137"/>
            <a:ext cx="3780422" cy="255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rgbClr val="275B5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나눔고딕 Bold" pitchFamily="50" charset="-127"/>
            <a:ea typeface="-가시나무B"/>
            <a:cs typeface="-가시나무B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rgbClr val="275B5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나눔고딕 Bold" pitchFamily="50" charset="-127"/>
            <a:ea typeface="-가시나무B"/>
            <a:cs typeface="-가시나무B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36008</TotalTime>
  <Words>876</Words>
  <Application>Microsoft Office PowerPoint</Application>
  <PresentationFormat>A4 Kağıt (210x297 mm)</PresentationFormat>
  <Paragraphs>222</Paragraphs>
  <Slides>25</Slides>
  <Notes>20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25</vt:i4>
      </vt:variant>
    </vt:vector>
  </HeadingPairs>
  <TitlesOfParts>
    <vt:vector size="26" baseType="lpstr">
      <vt:lpstr>디자인 사용자 지정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</vt:vector>
  </TitlesOfParts>
  <Company>kal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Kal premium chauffeur</dc:title>
  <dc:creator>kal0001</dc:creator>
  <cp:lastModifiedBy>BARLAH FAMILY</cp:lastModifiedBy>
  <cp:revision>2234</cp:revision>
  <cp:lastPrinted>2012-03-13T08:04:22Z</cp:lastPrinted>
  <dcterms:created xsi:type="dcterms:W3CDTF">2008-10-15T00:51:00Z</dcterms:created>
  <dcterms:modified xsi:type="dcterms:W3CDTF">2015-10-27T21:17:27Z</dcterms:modified>
</cp:coreProperties>
</file>